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1"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Lst>
  <p:sldSz cy="5143500" cx="9144000"/>
  <p:notesSz cx="6858000" cy="9144000"/>
  <p:embeddedFontLst>
    <p:embeddedFont>
      <p:font typeface="Alata"/>
      <p:regular r:id="rId23"/>
    </p:embeddedFont>
    <p:embeddedFont>
      <p:font typeface="Shippori Antique"/>
      <p:regular r:id="rId2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576">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576" orient="horz"/>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11" Type="http://schemas.openxmlformats.org/officeDocument/2006/relationships/slide" Target="slides/slide6.xml"/><Relationship Id="rId22" Type="http://schemas.openxmlformats.org/officeDocument/2006/relationships/slide" Target="slides/slide17.xml"/><Relationship Id="rId10" Type="http://schemas.openxmlformats.org/officeDocument/2006/relationships/slide" Target="slides/slide5.xml"/><Relationship Id="rId21" Type="http://schemas.openxmlformats.org/officeDocument/2006/relationships/slide" Target="slides/slide16.xml"/><Relationship Id="rId13" Type="http://schemas.openxmlformats.org/officeDocument/2006/relationships/slide" Target="slides/slide8.xml"/><Relationship Id="rId24" Type="http://schemas.openxmlformats.org/officeDocument/2006/relationships/font" Target="fonts/ShipporiAntique-regular.fntdata"/><Relationship Id="rId12" Type="http://schemas.openxmlformats.org/officeDocument/2006/relationships/slide" Target="slides/slide7.xml"/><Relationship Id="rId23" Type="http://schemas.openxmlformats.org/officeDocument/2006/relationships/font" Target="fonts/Alata-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slide" Target="slides/slide14.xml"/><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1125d80b419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1125d80b419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28f653ce506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28f653ce506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1125d80b419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1125d80b419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1ff18b49f31_1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1ff18b49f31_1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204a4cece8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204a4cece8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g1ff18b49f31_1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6" name="Google Shape;406;g1ff18b49f31_1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204a4cece88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204a4cece88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1125d80b419_0_2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8" name="Google Shape;418;g1125d80b419_0_2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1ff18b49f31_1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1ff18b49f31_1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2db637bcf4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2db637bcf4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1125d80b419_0_2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1125d80b419_0_2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13376c3136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13376c3136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1125d80b419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1125d80b419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270ea0dfdc1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270ea0dfdc1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110860aa57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110860aa57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28f653ce506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28f653ce506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jpg"/><Relationship Id="rId3" Type="http://schemas.openxmlformats.org/officeDocument/2006/relationships/image" Target="../media/image1.png"/><Relationship Id="rId4" Type="http://schemas.openxmlformats.org/officeDocument/2006/relationships/image" Target="../media/image3.png"/><Relationship Id="rId10" Type="http://schemas.openxmlformats.org/officeDocument/2006/relationships/image" Target="../media/image5.png"/><Relationship Id="rId9" Type="http://schemas.openxmlformats.org/officeDocument/2006/relationships/image" Target="../media/image6.png"/><Relationship Id="rId5" Type="http://schemas.openxmlformats.org/officeDocument/2006/relationships/image" Target="../media/image8.png"/><Relationship Id="rId6" Type="http://schemas.openxmlformats.org/officeDocument/2006/relationships/image" Target="../media/image2.png"/><Relationship Id="rId7" Type="http://schemas.openxmlformats.org/officeDocument/2006/relationships/image" Target="../media/image7.png"/><Relationship Id="rId8"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 Id="rId3" Type="http://schemas.openxmlformats.org/officeDocument/2006/relationships/image" Target="../media/image1.png"/><Relationship Id="rId4" Type="http://schemas.openxmlformats.org/officeDocument/2006/relationships/image" Target="../media/image3.png"/><Relationship Id="rId10" Type="http://schemas.openxmlformats.org/officeDocument/2006/relationships/image" Target="../media/image5.png"/><Relationship Id="rId9" Type="http://schemas.openxmlformats.org/officeDocument/2006/relationships/image" Target="../media/image6.png"/><Relationship Id="rId5" Type="http://schemas.openxmlformats.org/officeDocument/2006/relationships/image" Target="../media/image8.png"/><Relationship Id="rId6" Type="http://schemas.openxmlformats.org/officeDocument/2006/relationships/image" Target="../media/image2.png"/><Relationship Id="rId7" Type="http://schemas.openxmlformats.org/officeDocument/2006/relationships/image" Target="../media/image7.png"/><Relationship Id="rId8"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jpg"/><Relationship Id="rId3" Type="http://schemas.openxmlformats.org/officeDocument/2006/relationships/image" Target="../media/image1.png"/><Relationship Id="rId4" Type="http://schemas.openxmlformats.org/officeDocument/2006/relationships/image" Target="../media/image7.png"/><Relationship Id="rId5" Type="http://schemas.openxmlformats.org/officeDocument/2006/relationships/image" Target="../media/image6.png"/><Relationship Id="rId6"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 Id="rId3" Type="http://schemas.openxmlformats.org/officeDocument/2006/relationships/image" Target="../media/image1.png"/><Relationship Id="rId4" Type="http://schemas.openxmlformats.org/officeDocument/2006/relationships/image" Target="../media/image7.png"/><Relationship Id="rId5" Type="http://schemas.openxmlformats.org/officeDocument/2006/relationships/image" Target="../media/image5.png"/><Relationship Id="rId6"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jpg"/><Relationship Id="rId3" Type="http://schemas.openxmlformats.org/officeDocument/2006/relationships/image" Target="../media/image2.png"/><Relationship Id="rId4" Type="http://schemas.openxmlformats.org/officeDocument/2006/relationships/image" Target="../media/image1.png"/><Relationship Id="rId5" Type="http://schemas.openxmlformats.org/officeDocument/2006/relationships/image" Target="../media/image7.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jpg"/><Relationship Id="rId3" Type="http://schemas.openxmlformats.org/officeDocument/2006/relationships/image" Target="../media/image2.png"/><Relationship Id="rId4" Type="http://schemas.openxmlformats.org/officeDocument/2006/relationships/image" Target="../media/image8.png"/><Relationship Id="rId5" Type="http://schemas.openxmlformats.org/officeDocument/2006/relationships/image" Target="../media/image1.png"/><Relationship Id="rId6"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jpg"/><Relationship Id="rId3" Type="http://schemas.openxmlformats.org/officeDocument/2006/relationships/image" Target="../media/image1.png"/><Relationship Id="rId4" Type="http://schemas.openxmlformats.org/officeDocument/2006/relationships/image" Target="../media/image7.png"/><Relationship Id="rId5" Type="http://schemas.openxmlformats.org/officeDocument/2006/relationships/image" Target="../media/image6.png"/><Relationship Id="rId6"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jpg"/><Relationship Id="rId3" Type="http://schemas.openxmlformats.org/officeDocument/2006/relationships/image" Target="../media/image1.png"/><Relationship Id="rId4" Type="http://schemas.openxmlformats.org/officeDocument/2006/relationships/image" Target="../media/image8.png"/><Relationship Id="rId5" Type="http://schemas.openxmlformats.org/officeDocument/2006/relationships/image" Target="../media/image7.png"/><Relationship Id="rId6" Type="http://schemas.openxmlformats.org/officeDocument/2006/relationships/image" Target="../media/image5.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 Id="rId3" Type="http://schemas.openxmlformats.org/officeDocument/2006/relationships/image" Target="../media/image1.png"/><Relationship Id="rId4" Type="http://schemas.openxmlformats.org/officeDocument/2006/relationships/image" Target="../media/image7.png"/><Relationship Id="rId5"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1.png"/><Relationship Id="rId6" Type="http://schemas.openxmlformats.org/officeDocument/2006/relationships/image" Target="../media/image7.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jpg"/><Relationship Id="rId3" Type="http://schemas.openxmlformats.org/officeDocument/2006/relationships/image" Target="../media/image2.png"/><Relationship Id="rId4" Type="http://schemas.openxmlformats.org/officeDocument/2006/relationships/image" Target="../media/image7.png"/><Relationship Id="rId5" Type="http://schemas.openxmlformats.org/officeDocument/2006/relationships/image" Target="../media/image5.png"/><Relationship Id="rId6" Type="http://schemas.openxmlformats.org/officeDocument/2006/relationships/image" Target="../media/image1.png"/><Relationship Id="rId7" Type="http://schemas.openxmlformats.org/officeDocument/2006/relationships/image" Target="../media/image6.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jpg"/><Relationship Id="rId3" Type="http://schemas.openxmlformats.org/officeDocument/2006/relationships/image" Target="../media/image1.png"/><Relationship Id="rId4" Type="http://schemas.openxmlformats.org/officeDocument/2006/relationships/image" Target="../media/image7.png"/><Relationship Id="rId5" Type="http://schemas.openxmlformats.org/officeDocument/2006/relationships/image" Target="../media/image6.png"/><Relationship Id="rId6" Type="http://schemas.openxmlformats.org/officeDocument/2006/relationships/image" Target="../media/image2.png"/></Relationships>
</file>

<file path=ppt/slideLayouts/_rels/slideLayout21.xml.rels><?xml version="1.0" encoding="UTF-8" standalone="yes"?><Relationships xmlns="http://schemas.openxmlformats.org/package/2006/relationships"><Relationship Id="rId11" Type="http://schemas.openxmlformats.org/officeDocument/2006/relationships/hyperlink" Target="https://bit.ly/3A1uf1Q" TargetMode="External"/><Relationship Id="rId10" Type="http://schemas.openxmlformats.org/officeDocument/2006/relationships/image" Target="../media/image5.png"/><Relationship Id="rId13" Type="http://schemas.openxmlformats.org/officeDocument/2006/relationships/hyperlink" Target="http://bit.ly/2TtBDfr" TargetMode="External"/><Relationship Id="rId12" Type="http://schemas.openxmlformats.org/officeDocument/2006/relationships/hyperlink" Target="http://bit.ly/2TyoMsr" TargetMode="External"/><Relationship Id="rId1" Type="http://schemas.openxmlformats.org/officeDocument/2006/relationships/slideMaster" Target="../slideMasters/slideMaster1.xml"/><Relationship Id="rId2" Type="http://schemas.openxmlformats.org/officeDocument/2006/relationships/image" Target="../media/image9.jpg"/><Relationship Id="rId3" Type="http://schemas.openxmlformats.org/officeDocument/2006/relationships/image" Target="../media/image1.png"/><Relationship Id="rId4" Type="http://schemas.openxmlformats.org/officeDocument/2006/relationships/image" Target="../media/image3.png"/><Relationship Id="rId9" Type="http://schemas.openxmlformats.org/officeDocument/2006/relationships/image" Target="../media/image6.png"/><Relationship Id="rId5" Type="http://schemas.openxmlformats.org/officeDocument/2006/relationships/image" Target="../media/image8.png"/><Relationship Id="rId6" Type="http://schemas.openxmlformats.org/officeDocument/2006/relationships/image" Target="../media/image2.png"/><Relationship Id="rId7" Type="http://schemas.openxmlformats.org/officeDocument/2006/relationships/image" Target="../media/image7.png"/><Relationship Id="rId8" Type="http://schemas.openxmlformats.org/officeDocument/2006/relationships/image" Target="../media/image4.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 Id="rId3" Type="http://schemas.openxmlformats.org/officeDocument/2006/relationships/image" Target="../media/image4.png"/><Relationship Id="rId4" Type="http://schemas.openxmlformats.org/officeDocument/2006/relationships/image" Target="../media/image1.png"/><Relationship Id="rId5" Type="http://schemas.openxmlformats.org/officeDocument/2006/relationships/image" Target="../media/image7.png"/><Relationship Id="rId6" Type="http://schemas.openxmlformats.org/officeDocument/2006/relationships/image" Target="../media/image8.png"/><Relationship Id="rId7" Type="http://schemas.openxmlformats.org/officeDocument/2006/relationships/image" Target="../media/image6.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jpg"/><Relationship Id="rId3" Type="http://schemas.openxmlformats.org/officeDocument/2006/relationships/image" Target="../media/image1.png"/><Relationship Id="rId4" Type="http://schemas.openxmlformats.org/officeDocument/2006/relationships/image" Target="../media/image3.png"/><Relationship Id="rId5" Type="http://schemas.openxmlformats.org/officeDocument/2006/relationships/image" Target="../media/image2.png"/><Relationship Id="rId6" Type="http://schemas.openxmlformats.org/officeDocument/2006/relationships/image" Target="../media/image6.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1.png"/><Relationship Id="rId6" Type="http://schemas.openxmlformats.org/officeDocument/2006/relationships/image" Target="../media/image4.png"/><Relationship Id="rId7" Type="http://schemas.openxmlformats.org/officeDocument/2006/relationships/image" Target="../media/image7.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 Id="rId3" Type="http://schemas.openxmlformats.org/officeDocument/2006/relationships/image" Target="../media/image6.png"/><Relationship Id="rId4" Type="http://schemas.openxmlformats.org/officeDocument/2006/relationships/image" Target="../media/image3.png"/><Relationship Id="rId5" Type="http://schemas.openxmlformats.org/officeDocument/2006/relationships/image" Target="../media/image2.png"/><Relationship Id="rId6" Type="http://schemas.openxmlformats.org/officeDocument/2006/relationships/image" Target="../media/image1.png"/><Relationship Id="rId7"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 Id="rId3" Type="http://schemas.openxmlformats.org/officeDocument/2006/relationships/image" Target="../media/image1.png"/><Relationship Id="rId4" Type="http://schemas.openxmlformats.org/officeDocument/2006/relationships/image" Target="../media/image3.png"/><Relationship Id="rId5" Type="http://schemas.openxmlformats.org/officeDocument/2006/relationships/image" Target="../media/image7.png"/><Relationship Id="rId6"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 Id="rId3" Type="http://schemas.openxmlformats.org/officeDocument/2006/relationships/image" Target="../media/image5.png"/><Relationship Id="rId4" Type="http://schemas.openxmlformats.org/officeDocument/2006/relationships/image" Target="../media/image3.png"/><Relationship Id="rId5" Type="http://schemas.openxmlformats.org/officeDocument/2006/relationships/image" Target="../media/image8.png"/><Relationship Id="rId6" Type="http://schemas.openxmlformats.org/officeDocument/2006/relationships/image" Target="../media/image4.png"/><Relationship Id="rId7"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jpg"/><Relationship Id="rId3" Type="http://schemas.openxmlformats.org/officeDocument/2006/relationships/image" Target="../media/image4.png"/><Relationship Id="rId4" Type="http://schemas.openxmlformats.org/officeDocument/2006/relationships/image" Target="../media/image7.png"/><Relationship Id="rId5" Type="http://schemas.openxmlformats.org/officeDocument/2006/relationships/image" Target="../media/image1.png"/><Relationship Id="rId6"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 Id="rId3" Type="http://schemas.openxmlformats.org/officeDocument/2006/relationships/image" Target="../media/image1.png"/><Relationship Id="rId4" Type="http://schemas.openxmlformats.org/officeDocument/2006/relationships/image" Target="../media/image8.png"/><Relationship Id="rId5" Type="http://schemas.openxmlformats.org/officeDocument/2006/relationships/image" Target="../media/image7.png"/><Relationship Id="rId6" Type="http://schemas.openxmlformats.org/officeDocument/2006/relationships/image" Target="../media/image5.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pic>
        <p:nvPicPr>
          <p:cNvPr id="9" name="Google Shape;9;p2"/>
          <p:cNvPicPr preferRelativeResize="0"/>
          <p:nvPr/>
        </p:nvPicPr>
        <p:blipFill>
          <a:blip r:embed="rId2">
            <a:alphaModFix/>
          </a:blip>
          <a:stretch>
            <a:fillRect/>
          </a:stretch>
        </p:blipFill>
        <p:spPr>
          <a:xfrm>
            <a:off x="-14428" y="-4037"/>
            <a:ext cx="9172756" cy="5151576"/>
          </a:xfrm>
          <a:prstGeom prst="rect">
            <a:avLst/>
          </a:prstGeom>
          <a:noFill/>
          <a:ln>
            <a:noFill/>
          </a:ln>
        </p:spPr>
      </p:pic>
      <p:grpSp>
        <p:nvGrpSpPr>
          <p:cNvPr id="10" name="Google Shape;10;p2"/>
          <p:cNvGrpSpPr/>
          <p:nvPr/>
        </p:nvGrpSpPr>
        <p:grpSpPr>
          <a:xfrm>
            <a:off x="-3994875" y="-2996101"/>
            <a:ext cx="17728198" cy="11730676"/>
            <a:chOff x="-3994875" y="-2996101"/>
            <a:chExt cx="17728198" cy="11730676"/>
          </a:xfrm>
        </p:grpSpPr>
        <p:pic>
          <p:nvPicPr>
            <p:cNvPr id="11" name="Google Shape;11;p2"/>
            <p:cNvPicPr preferRelativeResize="0"/>
            <p:nvPr/>
          </p:nvPicPr>
          <p:blipFill>
            <a:blip r:embed="rId3">
              <a:alphaModFix/>
            </a:blip>
            <a:stretch>
              <a:fillRect/>
            </a:stretch>
          </p:blipFill>
          <p:spPr>
            <a:xfrm>
              <a:off x="4501175" y="2387975"/>
              <a:ext cx="9232148" cy="5084900"/>
            </a:xfrm>
            <a:prstGeom prst="rect">
              <a:avLst/>
            </a:prstGeom>
            <a:noFill/>
            <a:ln>
              <a:noFill/>
            </a:ln>
          </p:spPr>
        </p:pic>
        <p:pic>
          <p:nvPicPr>
            <p:cNvPr id="12" name="Google Shape;12;p2"/>
            <p:cNvPicPr preferRelativeResize="0"/>
            <p:nvPr/>
          </p:nvPicPr>
          <p:blipFill>
            <a:blip r:embed="rId4">
              <a:alphaModFix/>
            </a:blip>
            <a:stretch>
              <a:fillRect/>
            </a:stretch>
          </p:blipFill>
          <p:spPr>
            <a:xfrm rot="-758669">
              <a:off x="2646293" y="1223225"/>
              <a:ext cx="8670868" cy="6642874"/>
            </a:xfrm>
            <a:prstGeom prst="rect">
              <a:avLst/>
            </a:prstGeom>
            <a:noFill/>
            <a:ln>
              <a:noFill/>
            </a:ln>
          </p:spPr>
        </p:pic>
        <p:pic>
          <p:nvPicPr>
            <p:cNvPr id="13" name="Google Shape;13;p2"/>
            <p:cNvPicPr preferRelativeResize="0"/>
            <p:nvPr/>
          </p:nvPicPr>
          <p:blipFill>
            <a:blip r:embed="rId5">
              <a:alphaModFix/>
            </a:blip>
            <a:stretch>
              <a:fillRect/>
            </a:stretch>
          </p:blipFill>
          <p:spPr>
            <a:xfrm>
              <a:off x="3438224" y="1762113"/>
              <a:ext cx="10199050" cy="6792723"/>
            </a:xfrm>
            <a:prstGeom prst="rect">
              <a:avLst/>
            </a:prstGeom>
            <a:noFill/>
            <a:ln>
              <a:noFill/>
            </a:ln>
          </p:spPr>
        </p:pic>
        <p:pic>
          <p:nvPicPr>
            <p:cNvPr id="14" name="Google Shape;14;p2"/>
            <p:cNvPicPr preferRelativeResize="0"/>
            <p:nvPr/>
          </p:nvPicPr>
          <p:blipFill rotWithShape="1">
            <a:blip r:embed="rId6">
              <a:alphaModFix/>
            </a:blip>
            <a:srcRect b="6984" l="9001" r="3693" t="6569"/>
            <a:stretch/>
          </p:blipFill>
          <p:spPr>
            <a:xfrm rot="561360">
              <a:off x="1362775" y="1489875"/>
              <a:ext cx="10410425" cy="5849150"/>
            </a:xfrm>
            <a:prstGeom prst="rect">
              <a:avLst/>
            </a:prstGeom>
            <a:noFill/>
            <a:ln>
              <a:noFill/>
            </a:ln>
          </p:spPr>
        </p:pic>
        <p:pic>
          <p:nvPicPr>
            <p:cNvPr id="15" name="Google Shape;15;p2"/>
            <p:cNvPicPr preferRelativeResize="0"/>
            <p:nvPr/>
          </p:nvPicPr>
          <p:blipFill>
            <a:blip r:embed="rId3">
              <a:alphaModFix/>
            </a:blip>
            <a:stretch>
              <a:fillRect/>
            </a:stretch>
          </p:blipFill>
          <p:spPr>
            <a:xfrm>
              <a:off x="-3994875" y="-2539975"/>
              <a:ext cx="9232148" cy="5084900"/>
            </a:xfrm>
            <a:prstGeom prst="rect">
              <a:avLst/>
            </a:prstGeom>
            <a:noFill/>
            <a:ln>
              <a:noFill/>
            </a:ln>
          </p:spPr>
        </p:pic>
        <p:pic>
          <p:nvPicPr>
            <p:cNvPr id="16" name="Google Shape;16;p2"/>
            <p:cNvPicPr preferRelativeResize="0"/>
            <p:nvPr/>
          </p:nvPicPr>
          <p:blipFill>
            <a:blip r:embed="rId7">
              <a:alphaModFix amt="50000"/>
            </a:blip>
            <a:stretch>
              <a:fillRect/>
            </a:stretch>
          </p:blipFill>
          <p:spPr>
            <a:xfrm rot="10800000">
              <a:off x="-1271649" y="-2996101"/>
              <a:ext cx="7779825" cy="5683249"/>
            </a:xfrm>
            <a:prstGeom prst="rect">
              <a:avLst/>
            </a:prstGeom>
            <a:noFill/>
            <a:ln>
              <a:noFill/>
            </a:ln>
          </p:spPr>
        </p:pic>
        <p:pic>
          <p:nvPicPr>
            <p:cNvPr id="17" name="Google Shape;17;p2"/>
            <p:cNvPicPr preferRelativeResize="0"/>
            <p:nvPr/>
          </p:nvPicPr>
          <p:blipFill>
            <a:blip r:embed="rId8">
              <a:alphaModFix/>
            </a:blip>
            <a:stretch>
              <a:fillRect/>
            </a:stretch>
          </p:blipFill>
          <p:spPr>
            <a:xfrm rot="-1392836">
              <a:off x="-2955252" y="-1254376"/>
              <a:ext cx="8191202" cy="5143499"/>
            </a:xfrm>
            <a:prstGeom prst="rect">
              <a:avLst/>
            </a:prstGeom>
            <a:noFill/>
            <a:ln>
              <a:noFill/>
            </a:ln>
          </p:spPr>
        </p:pic>
        <p:pic>
          <p:nvPicPr>
            <p:cNvPr id="18" name="Google Shape;18;p2"/>
            <p:cNvPicPr preferRelativeResize="0"/>
            <p:nvPr/>
          </p:nvPicPr>
          <p:blipFill rotWithShape="1">
            <a:blip r:embed="rId9">
              <a:alphaModFix amt="35000"/>
            </a:blip>
            <a:srcRect b="0" l="43826" r="0" t="67805"/>
            <a:stretch/>
          </p:blipFill>
          <p:spPr>
            <a:xfrm flipH="1">
              <a:off x="4501173" y="-431325"/>
              <a:ext cx="4951951" cy="1953974"/>
            </a:xfrm>
            <a:prstGeom prst="rect">
              <a:avLst/>
            </a:prstGeom>
            <a:noFill/>
            <a:ln>
              <a:noFill/>
            </a:ln>
          </p:spPr>
        </p:pic>
        <p:pic>
          <p:nvPicPr>
            <p:cNvPr id="19" name="Google Shape;19;p2"/>
            <p:cNvPicPr preferRelativeResize="0"/>
            <p:nvPr/>
          </p:nvPicPr>
          <p:blipFill rotWithShape="1">
            <a:blip r:embed="rId10">
              <a:alphaModFix amt="35000"/>
            </a:blip>
            <a:srcRect b="0" l="63440" r="0" t="52899"/>
            <a:stretch/>
          </p:blipFill>
          <p:spPr>
            <a:xfrm flipH="1" rot="10800000">
              <a:off x="-305525" y="2190299"/>
              <a:ext cx="3222574" cy="3291076"/>
            </a:xfrm>
            <a:prstGeom prst="rect">
              <a:avLst/>
            </a:prstGeom>
            <a:noFill/>
            <a:ln>
              <a:noFill/>
            </a:ln>
          </p:spPr>
        </p:pic>
      </p:grpSp>
      <p:sp>
        <p:nvSpPr>
          <p:cNvPr id="20" name="Google Shape;20;p2"/>
          <p:cNvSpPr txBox="1"/>
          <p:nvPr>
            <p:ph type="ctrTitle"/>
          </p:nvPr>
        </p:nvSpPr>
        <p:spPr>
          <a:xfrm>
            <a:off x="1219713" y="1522650"/>
            <a:ext cx="6704700" cy="16887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Clr>
                <a:srgbClr val="191919"/>
              </a:buClr>
              <a:buSzPts val="5200"/>
              <a:buNone/>
              <a:defRPr sz="5000"/>
            </a:lvl1pPr>
            <a:lvl2pPr lvl="1" algn="ctr">
              <a:lnSpc>
                <a:spcPct val="100000"/>
              </a:lnSpc>
              <a:spcBef>
                <a:spcPts val="0"/>
              </a:spcBef>
              <a:spcAft>
                <a:spcPts val="0"/>
              </a:spcAft>
              <a:buClr>
                <a:srgbClr val="191919"/>
              </a:buClr>
              <a:buSzPts val="5200"/>
              <a:buNone/>
              <a:defRPr sz="5200">
                <a:solidFill>
                  <a:srgbClr val="191919"/>
                </a:solidFill>
              </a:defRPr>
            </a:lvl2pPr>
            <a:lvl3pPr lvl="2" algn="ctr">
              <a:lnSpc>
                <a:spcPct val="100000"/>
              </a:lnSpc>
              <a:spcBef>
                <a:spcPts val="0"/>
              </a:spcBef>
              <a:spcAft>
                <a:spcPts val="0"/>
              </a:spcAft>
              <a:buClr>
                <a:srgbClr val="191919"/>
              </a:buClr>
              <a:buSzPts val="5200"/>
              <a:buNone/>
              <a:defRPr sz="5200">
                <a:solidFill>
                  <a:srgbClr val="191919"/>
                </a:solidFill>
              </a:defRPr>
            </a:lvl3pPr>
            <a:lvl4pPr lvl="3" algn="ctr">
              <a:lnSpc>
                <a:spcPct val="100000"/>
              </a:lnSpc>
              <a:spcBef>
                <a:spcPts val="0"/>
              </a:spcBef>
              <a:spcAft>
                <a:spcPts val="0"/>
              </a:spcAft>
              <a:buClr>
                <a:srgbClr val="191919"/>
              </a:buClr>
              <a:buSzPts val="5200"/>
              <a:buNone/>
              <a:defRPr sz="5200">
                <a:solidFill>
                  <a:srgbClr val="191919"/>
                </a:solidFill>
              </a:defRPr>
            </a:lvl4pPr>
            <a:lvl5pPr lvl="4" algn="ctr">
              <a:lnSpc>
                <a:spcPct val="100000"/>
              </a:lnSpc>
              <a:spcBef>
                <a:spcPts val="0"/>
              </a:spcBef>
              <a:spcAft>
                <a:spcPts val="0"/>
              </a:spcAft>
              <a:buClr>
                <a:srgbClr val="191919"/>
              </a:buClr>
              <a:buSzPts val="5200"/>
              <a:buNone/>
              <a:defRPr sz="5200">
                <a:solidFill>
                  <a:srgbClr val="191919"/>
                </a:solidFill>
              </a:defRPr>
            </a:lvl5pPr>
            <a:lvl6pPr lvl="5" algn="ctr">
              <a:lnSpc>
                <a:spcPct val="100000"/>
              </a:lnSpc>
              <a:spcBef>
                <a:spcPts val="0"/>
              </a:spcBef>
              <a:spcAft>
                <a:spcPts val="0"/>
              </a:spcAft>
              <a:buClr>
                <a:srgbClr val="191919"/>
              </a:buClr>
              <a:buSzPts val="5200"/>
              <a:buNone/>
              <a:defRPr sz="5200">
                <a:solidFill>
                  <a:srgbClr val="191919"/>
                </a:solidFill>
              </a:defRPr>
            </a:lvl6pPr>
            <a:lvl7pPr lvl="6" algn="ctr">
              <a:lnSpc>
                <a:spcPct val="100000"/>
              </a:lnSpc>
              <a:spcBef>
                <a:spcPts val="0"/>
              </a:spcBef>
              <a:spcAft>
                <a:spcPts val="0"/>
              </a:spcAft>
              <a:buClr>
                <a:srgbClr val="191919"/>
              </a:buClr>
              <a:buSzPts val="5200"/>
              <a:buNone/>
              <a:defRPr sz="5200">
                <a:solidFill>
                  <a:srgbClr val="191919"/>
                </a:solidFill>
              </a:defRPr>
            </a:lvl7pPr>
            <a:lvl8pPr lvl="7" algn="ctr">
              <a:lnSpc>
                <a:spcPct val="100000"/>
              </a:lnSpc>
              <a:spcBef>
                <a:spcPts val="0"/>
              </a:spcBef>
              <a:spcAft>
                <a:spcPts val="0"/>
              </a:spcAft>
              <a:buClr>
                <a:srgbClr val="191919"/>
              </a:buClr>
              <a:buSzPts val="5200"/>
              <a:buNone/>
              <a:defRPr sz="5200">
                <a:solidFill>
                  <a:srgbClr val="191919"/>
                </a:solidFill>
              </a:defRPr>
            </a:lvl8pPr>
            <a:lvl9pPr lvl="8" algn="ctr">
              <a:lnSpc>
                <a:spcPct val="100000"/>
              </a:lnSpc>
              <a:spcBef>
                <a:spcPts val="0"/>
              </a:spcBef>
              <a:spcAft>
                <a:spcPts val="0"/>
              </a:spcAft>
              <a:buClr>
                <a:srgbClr val="191919"/>
              </a:buClr>
              <a:buSzPts val="5200"/>
              <a:buNone/>
              <a:defRPr sz="5200">
                <a:solidFill>
                  <a:srgbClr val="191919"/>
                </a:solidFill>
              </a:defRPr>
            </a:lvl9pPr>
          </a:lstStyle>
          <a:p/>
        </p:txBody>
      </p:sp>
      <p:sp>
        <p:nvSpPr>
          <p:cNvPr id="21" name="Google Shape;21;p2"/>
          <p:cNvSpPr txBox="1"/>
          <p:nvPr>
            <p:ph idx="1" type="subTitle"/>
          </p:nvPr>
        </p:nvSpPr>
        <p:spPr>
          <a:xfrm>
            <a:off x="1219588" y="3211350"/>
            <a:ext cx="6704700" cy="409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98" name="Shape 98"/>
        <p:cNvGrpSpPr/>
        <p:nvPr/>
      </p:nvGrpSpPr>
      <p:grpSpPr>
        <a:xfrm>
          <a:off x="0" y="0"/>
          <a:ext cx="0" cy="0"/>
          <a:chOff x="0" y="0"/>
          <a:chExt cx="0" cy="0"/>
        </a:xfrm>
      </p:grpSpPr>
      <p:pic>
        <p:nvPicPr>
          <p:cNvPr id="99" name="Google Shape;99;p11"/>
          <p:cNvPicPr preferRelativeResize="0"/>
          <p:nvPr/>
        </p:nvPicPr>
        <p:blipFill rotWithShape="1">
          <a:blip r:embed="rId2">
            <a:alphaModFix/>
          </a:blip>
          <a:srcRect b="0" l="0" r="0" t="0"/>
          <a:stretch/>
        </p:blipFill>
        <p:spPr>
          <a:xfrm>
            <a:off x="-14428" y="-4037"/>
            <a:ext cx="9172756" cy="5151576"/>
          </a:xfrm>
          <a:prstGeom prst="rect">
            <a:avLst/>
          </a:prstGeom>
          <a:noFill/>
          <a:ln>
            <a:noFill/>
          </a:ln>
        </p:spPr>
      </p:pic>
      <p:grpSp>
        <p:nvGrpSpPr>
          <p:cNvPr id="100" name="Google Shape;100;p11"/>
          <p:cNvGrpSpPr/>
          <p:nvPr/>
        </p:nvGrpSpPr>
        <p:grpSpPr>
          <a:xfrm>
            <a:off x="-6952799" y="-3543160"/>
            <a:ext cx="20686122" cy="12277735"/>
            <a:chOff x="-6952799" y="-3543160"/>
            <a:chExt cx="20686122" cy="12277735"/>
          </a:xfrm>
        </p:grpSpPr>
        <p:pic>
          <p:nvPicPr>
            <p:cNvPr id="101" name="Google Shape;101;p11"/>
            <p:cNvPicPr preferRelativeResize="0"/>
            <p:nvPr/>
          </p:nvPicPr>
          <p:blipFill>
            <a:blip r:embed="rId3">
              <a:alphaModFix/>
            </a:blip>
            <a:stretch>
              <a:fillRect/>
            </a:stretch>
          </p:blipFill>
          <p:spPr>
            <a:xfrm flipH="1">
              <a:off x="-3994875" y="2387975"/>
              <a:ext cx="9232148" cy="5084900"/>
            </a:xfrm>
            <a:prstGeom prst="rect">
              <a:avLst/>
            </a:prstGeom>
            <a:noFill/>
            <a:ln>
              <a:noFill/>
            </a:ln>
          </p:spPr>
        </p:pic>
        <p:pic>
          <p:nvPicPr>
            <p:cNvPr id="102" name="Google Shape;102;p11"/>
            <p:cNvPicPr preferRelativeResize="0"/>
            <p:nvPr/>
          </p:nvPicPr>
          <p:blipFill>
            <a:blip r:embed="rId4">
              <a:alphaModFix/>
            </a:blip>
            <a:stretch>
              <a:fillRect/>
            </a:stretch>
          </p:blipFill>
          <p:spPr>
            <a:xfrm flipH="1" rot="758669">
              <a:off x="-1578713" y="1223225"/>
              <a:ext cx="8670868" cy="6642874"/>
            </a:xfrm>
            <a:prstGeom prst="rect">
              <a:avLst/>
            </a:prstGeom>
            <a:noFill/>
            <a:ln>
              <a:noFill/>
            </a:ln>
          </p:spPr>
        </p:pic>
        <p:pic>
          <p:nvPicPr>
            <p:cNvPr id="103" name="Google Shape;103;p11"/>
            <p:cNvPicPr preferRelativeResize="0"/>
            <p:nvPr/>
          </p:nvPicPr>
          <p:blipFill>
            <a:blip r:embed="rId5">
              <a:alphaModFix/>
            </a:blip>
            <a:stretch>
              <a:fillRect/>
            </a:stretch>
          </p:blipFill>
          <p:spPr>
            <a:xfrm flipH="1">
              <a:off x="-3898826" y="1762113"/>
              <a:ext cx="10199050" cy="6792723"/>
            </a:xfrm>
            <a:prstGeom prst="rect">
              <a:avLst/>
            </a:prstGeom>
            <a:noFill/>
            <a:ln>
              <a:noFill/>
            </a:ln>
          </p:spPr>
        </p:pic>
        <p:pic>
          <p:nvPicPr>
            <p:cNvPr id="104" name="Google Shape;104;p11"/>
            <p:cNvPicPr preferRelativeResize="0"/>
            <p:nvPr/>
          </p:nvPicPr>
          <p:blipFill rotWithShape="1">
            <a:blip r:embed="rId6">
              <a:alphaModFix/>
            </a:blip>
            <a:srcRect b="6984" l="9001" r="3693" t="6569"/>
            <a:stretch/>
          </p:blipFill>
          <p:spPr>
            <a:xfrm flipH="1" rot="-561360">
              <a:off x="-6478201" y="418809"/>
              <a:ext cx="12163378" cy="6834056"/>
            </a:xfrm>
            <a:prstGeom prst="rect">
              <a:avLst/>
            </a:prstGeom>
            <a:noFill/>
            <a:ln>
              <a:noFill/>
            </a:ln>
          </p:spPr>
        </p:pic>
        <p:pic>
          <p:nvPicPr>
            <p:cNvPr id="105" name="Google Shape;105;p11"/>
            <p:cNvPicPr preferRelativeResize="0"/>
            <p:nvPr/>
          </p:nvPicPr>
          <p:blipFill>
            <a:blip r:embed="rId3">
              <a:alphaModFix/>
            </a:blip>
            <a:stretch>
              <a:fillRect/>
            </a:stretch>
          </p:blipFill>
          <p:spPr>
            <a:xfrm flipH="1">
              <a:off x="4501175" y="-2539975"/>
              <a:ext cx="9232148" cy="5084900"/>
            </a:xfrm>
            <a:prstGeom prst="rect">
              <a:avLst/>
            </a:prstGeom>
            <a:noFill/>
            <a:ln>
              <a:noFill/>
            </a:ln>
          </p:spPr>
        </p:pic>
        <p:pic>
          <p:nvPicPr>
            <p:cNvPr id="106" name="Google Shape;106;p11"/>
            <p:cNvPicPr preferRelativeResize="0"/>
            <p:nvPr/>
          </p:nvPicPr>
          <p:blipFill>
            <a:blip r:embed="rId7">
              <a:alphaModFix amt="50000"/>
            </a:blip>
            <a:stretch>
              <a:fillRect/>
            </a:stretch>
          </p:blipFill>
          <p:spPr>
            <a:xfrm flipH="1" rot="10800000">
              <a:off x="3397373" y="-2657551"/>
              <a:ext cx="7779825" cy="5683249"/>
            </a:xfrm>
            <a:prstGeom prst="rect">
              <a:avLst/>
            </a:prstGeom>
            <a:noFill/>
            <a:ln>
              <a:noFill/>
            </a:ln>
          </p:spPr>
        </p:pic>
        <p:pic>
          <p:nvPicPr>
            <p:cNvPr id="107" name="Google Shape;107;p11"/>
            <p:cNvPicPr preferRelativeResize="0"/>
            <p:nvPr/>
          </p:nvPicPr>
          <p:blipFill>
            <a:blip r:embed="rId8">
              <a:alphaModFix/>
            </a:blip>
            <a:stretch>
              <a:fillRect/>
            </a:stretch>
          </p:blipFill>
          <p:spPr>
            <a:xfrm flipH="1" rot="1392836">
              <a:off x="3583399" y="-2137026"/>
              <a:ext cx="8191202" cy="5143499"/>
            </a:xfrm>
            <a:prstGeom prst="rect">
              <a:avLst/>
            </a:prstGeom>
            <a:noFill/>
            <a:ln>
              <a:noFill/>
            </a:ln>
          </p:spPr>
        </p:pic>
        <p:pic>
          <p:nvPicPr>
            <p:cNvPr id="108" name="Google Shape;108;p11"/>
            <p:cNvPicPr preferRelativeResize="0"/>
            <p:nvPr/>
          </p:nvPicPr>
          <p:blipFill rotWithShape="1">
            <a:blip r:embed="rId9">
              <a:alphaModFix amt="35000"/>
            </a:blip>
            <a:srcRect b="0" l="43826" r="0" t="67805"/>
            <a:stretch/>
          </p:blipFill>
          <p:spPr>
            <a:xfrm>
              <a:off x="-450776" y="-648550"/>
              <a:ext cx="4951951" cy="1953974"/>
            </a:xfrm>
            <a:prstGeom prst="rect">
              <a:avLst/>
            </a:prstGeom>
            <a:noFill/>
            <a:ln>
              <a:noFill/>
            </a:ln>
          </p:spPr>
        </p:pic>
        <p:pic>
          <p:nvPicPr>
            <p:cNvPr id="109" name="Google Shape;109;p11"/>
            <p:cNvPicPr preferRelativeResize="0"/>
            <p:nvPr/>
          </p:nvPicPr>
          <p:blipFill rotWithShape="1">
            <a:blip r:embed="rId10">
              <a:alphaModFix amt="35000"/>
            </a:blip>
            <a:srcRect b="0" l="63440" r="0" t="52899"/>
            <a:stretch/>
          </p:blipFill>
          <p:spPr>
            <a:xfrm rot="10800000">
              <a:off x="7406274" y="2004174"/>
              <a:ext cx="3222574" cy="3291076"/>
            </a:xfrm>
            <a:prstGeom prst="rect">
              <a:avLst/>
            </a:prstGeom>
            <a:noFill/>
            <a:ln>
              <a:noFill/>
            </a:ln>
          </p:spPr>
        </p:pic>
      </p:grpSp>
      <p:sp>
        <p:nvSpPr>
          <p:cNvPr id="110" name="Google Shape;110;p11"/>
          <p:cNvSpPr txBox="1"/>
          <p:nvPr>
            <p:ph hasCustomPrompt="1" type="title"/>
          </p:nvPr>
        </p:nvSpPr>
        <p:spPr>
          <a:xfrm>
            <a:off x="2239350" y="1777500"/>
            <a:ext cx="4665300" cy="1144200"/>
          </a:xfrm>
          <a:prstGeom prst="rect">
            <a:avLst/>
          </a:prstGeom>
          <a:ln>
            <a:noFill/>
          </a:ln>
        </p:spPr>
        <p:txBody>
          <a:bodyPr anchorCtr="0" anchor="b" bIns="91425" lIns="91425" spcFirstLastPara="1" rIns="91425" wrap="square" tIns="91425">
            <a:noAutofit/>
          </a:bodyPr>
          <a:lstStyle>
            <a:lvl1pPr lvl="0" algn="ctr">
              <a:spcBef>
                <a:spcPts val="0"/>
              </a:spcBef>
              <a:spcAft>
                <a:spcPts val="0"/>
              </a:spcAft>
              <a:buSzPts val="9600"/>
              <a:buNone/>
              <a:defRPr sz="6000">
                <a:solidFill>
                  <a:schemeClr val="dk2"/>
                </a:solidFill>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111" name="Google Shape;111;p11"/>
          <p:cNvSpPr txBox="1"/>
          <p:nvPr>
            <p:ph idx="1" type="subTitle"/>
          </p:nvPr>
        </p:nvSpPr>
        <p:spPr>
          <a:xfrm>
            <a:off x="2239350" y="2921700"/>
            <a:ext cx="4665300" cy="4443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112" name="Shape 112"/>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
    <p:spTree>
      <p:nvGrpSpPr>
        <p:cNvPr id="113" name="Shape 113"/>
        <p:cNvGrpSpPr/>
        <p:nvPr/>
      </p:nvGrpSpPr>
      <p:grpSpPr>
        <a:xfrm>
          <a:off x="0" y="0"/>
          <a:ext cx="0" cy="0"/>
          <a:chOff x="0" y="0"/>
          <a:chExt cx="0" cy="0"/>
        </a:xfrm>
      </p:grpSpPr>
      <p:pic>
        <p:nvPicPr>
          <p:cNvPr id="114" name="Google Shape;114;p13"/>
          <p:cNvPicPr preferRelativeResize="0"/>
          <p:nvPr/>
        </p:nvPicPr>
        <p:blipFill>
          <a:blip r:embed="rId2">
            <a:alphaModFix/>
          </a:blip>
          <a:stretch>
            <a:fillRect/>
          </a:stretch>
        </p:blipFill>
        <p:spPr>
          <a:xfrm flipH="1">
            <a:off x="-14428" y="-4037"/>
            <a:ext cx="9172756" cy="5151576"/>
          </a:xfrm>
          <a:prstGeom prst="rect">
            <a:avLst/>
          </a:prstGeom>
          <a:noFill/>
          <a:ln>
            <a:noFill/>
          </a:ln>
        </p:spPr>
      </p:pic>
      <p:grpSp>
        <p:nvGrpSpPr>
          <p:cNvPr id="115" name="Google Shape;115;p13"/>
          <p:cNvGrpSpPr/>
          <p:nvPr/>
        </p:nvGrpSpPr>
        <p:grpSpPr>
          <a:xfrm>
            <a:off x="-977249" y="-2607099"/>
            <a:ext cx="11947898" cy="10123882"/>
            <a:chOff x="-977249" y="-2607099"/>
            <a:chExt cx="11947898" cy="10123882"/>
          </a:xfrm>
        </p:grpSpPr>
        <p:pic>
          <p:nvPicPr>
            <p:cNvPr id="116" name="Google Shape;116;p13"/>
            <p:cNvPicPr preferRelativeResize="0"/>
            <p:nvPr/>
          </p:nvPicPr>
          <p:blipFill>
            <a:blip r:embed="rId3">
              <a:alphaModFix/>
            </a:blip>
            <a:stretch>
              <a:fillRect/>
            </a:stretch>
          </p:blipFill>
          <p:spPr>
            <a:xfrm rot="-8">
              <a:off x="367653" y="2885424"/>
              <a:ext cx="8408689" cy="4631348"/>
            </a:xfrm>
            <a:prstGeom prst="rect">
              <a:avLst/>
            </a:prstGeom>
            <a:noFill/>
            <a:ln>
              <a:noFill/>
            </a:ln>
          </p:spPr>
        </p:pic>
        <p:pic>
          <p:nvPicPr>
            <p:cNvPr id="117" name="Google Shape;117;p13"/>
            <p:cNvPicPr preferRelativeResize="0"/>
            <p:nvPr/>
          </p:nvPicPr>
          <p:blipFill>
            <a:blip r:embed="rId4">
              <a:alphaModFix amt="50000"/>
            </a:blip>
            <a:stretch>
              <a:fillRect/>
            </a:stretch>
          </p:blipFill>
          <p:spPr>
            <a:xfrm rot="5400000">
              <a:off x="-1482200" y="2321644"/>
              <a:ext cx="3747475" cy="2737575"/>
            </a:xfrm>
            <a:prstGeom prst="rect">
              <a:avLst/>
            </a:prstGeom>
            <a:noFill/>
            <a:ln>
              <a:noFill/>
            </a:ln>
          </p:spPr>
        </p:pic>
        <p:pic>
          <p:nvPicPr>
            <p:cNvPr id="118" name="Google Shape;118;p13"/>
            <p:cNvPicPr preferRelativeResize="0"/>
            <p:nvPr/>
          </p:nvPicPr>
          <p:blipFill rotWithShape="1">
            <a:blip r:embed="rId5">
              <a:alphaModFix amt="35000"/>
            </a:blip>
            <a:srcRect b="0" l="0" r="0" t="42686"/>
            <a:stretch/>
          </p:blipFill>
          <p:spPr>
            <a:xfrm rot="10800000">
              <a:off x="1760324" y="3935236"/>
              <a:ext cx="8815452" cy="3478417"/>
            </a:xfrm>
            <a:prstGeom prst="rect">
              <a:avLst/>
            </a:prstGeom>
            <a:noFill/>
            <a:ln>
              <a:noFill/>
            </a:ln>
          </p:spPr>
        </p:pic>
        <p:pic>
          <p:nvPicPr>
            <p:cNvPr id="119" name="Google Shape;119;p13"/>
            <p:cNvPicPr preferRelativeResize="0"/>
            <p:nvPr/>
          </p:nvPicPr>
          <p:blipFill rotWithShape="1">
            <a:blip r:embed="rId6">
              <a:alphaModFix/>
            </a:blip>
            <a:srcRect b="6984" l="53633" r="3691" t="6569"/>
            <a:stretch/>
          </p:blipFill>
          <p:spPr>
            <a:xfrm rot="4093903">
              <a:off x="4562717" y="-2067019"/>
              <a:ext cx="5255964" cy="6041514"/>
            </a:xfrm>
            <a:prstGeom prst="rect">
              <a:avLst/>
            </a:prstGeom>
            <a:noFill/>
            <a:ln>
              <a:noFill/>
            </a:ln>
          </p:spPr>
        </p:pic>
      </p:grpSp>
      <p:sp>
        <p:nvSpPr>
          <p:cNvPr id="120" name="Google Shape;120;p1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21" name="Google Shape;121;p13"/>
          <p:cNvSpPr txBox="1"/>
          <p:nvPr>
            <p:ph hasCustomPrompt="1" idx="2" type="title"/>
          </p:nvPr>
        </p:nvSpPr>
        <p:spPr>
          <a:xfrm>
            <a:off x="1296938" y="1633294"/>
            <a:ext cx="734700" cy="4896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2" name="Google Shape;122;p13"/>
          <p:cNvSpPr txBox="1"/>
          <p:nvPr>
            <p:ph hasCustomPrompt="1" idx="3" type="title"/>
          </p:nvPr>
        </p:nvSpPr>
        <p:spPr>
          <a:xfrm>
            <a:off x="4806863" y="1633276"/>
            <a:ext cx="734700" cy="4896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3" name="Google Shape;123;p13"/>
          <p:cNvSpPr txBox="1"/>
          <p:nvPr>
            <p:ph hasCustomPrompt="1" idx="4" type="title"/>
          </p:nvPr>
        </p:nvSpPr>
        <p:spPr>
          <a:xfrm>
            <a:off x="1296938" y="2539473"/>
            <a:ext cx="734700" cy="4896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4" name="Google Shape;124;p13"/>
          <p:cNvSpPr txBox="1"/>
          <p:nvPr>
            <p:ph hasCustomPrompt="1" idx="5" type="title"/>
          </p:nvPr>
        </p:nvSpPr>
        <p:spPr>
          <a:xfrm>
            <a:off x="4806863" y="2539455"/>
            <a:ext cx="734700" cy="4896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5" name="Google Shape;125;p13"/>
          <p:cNvSpPr txBox="1"/>
          <p:nvPr>
            <p:ph hasCustomPrompt="1" idx="6" type="title"/>
          </p:nvPr>
        </p:nvSpPr>
        <p:spPr>
          <a:xfrm>
            <a:off x="1296938" y="3445634"/>
            <a:ext cx="734700" cy="4896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6" name="Google Shape;126;p13"/>
          <p:cNvSpPr txBox="1"/>
          <p:nvPr>
            <p:ph hasCustomPrompt="1" idx="7" type="title"/>
          </p:nvPr>
        </p:nvSpPr>
        <p:spPr>
          <a:xfrm>
            <a:off x="4806863" y="3445634"/>
            <a:ext cx="734700" cy="4896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7" name="Google Shape;127;p13"/>
          <p:cNvSpPr txBox="1"/>
          <p:nvPr>
            <p:ph idx="1" type="subTitle"/>
          </p:nvPr>
        </p:nvSpPr>
        <p:spPr>
          <a:xfrm>
            <a:off x="2031638" y="1633285"/>
            <a:ext cx="2305500" cy="489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000"/>
              <a:buFont typeface="Alata"/>
              <a:buNone/>
              <a:defRPr b="1" sz="1800">
                <a:solidFill>
                  <a:schemeClr val="dk1"/>
                </a:solidFill>
                <a:latin typeface="Alata"/>
                <a:ea typeface="Alata"/>
                <a:cs typeface="Alata"/>
                <a:sym typeface="Alata"/>
              </a:defRPr>
            </a:lvl1pPr>
            <a:lvl2pPr lvl="1" rtl="0">
              <a:lnSpc>
                <a:spcPct val="100000"/>
              </a:lnSpc>
              <a:spcBef>
                <a:spcPts val="0"/>
              </a:spcBef>
              <a:spcAft>
                <a:spcPts val="0"/>
              </a:spcAft>
              <a:buSzPts val="2000"/>
              <a:buFont typeface="Alata"/>
              <a:buNone/>
              <a:defRPr b="1" sz="2000">
                <a:latin typeface="Alata"/>
                <a:ea typeface="Alata"/>
                <a:cs typeface="Alata"/>
                <a:sym typeface="Alata"/>
              </a:defRPr>
            </a:lvl2pPr>
            <a:lvl3pPr lvl="2" rtl="0">
              <a:lnSpc>
                <a:spcPct val="100000"/>
              </a:lnSpc>
              <a:spcBef>
                <a:spcPts val="0"/>
              </a:spcBef>
              <a:spcAft>
                <a:spcPts val="0"/>
              </a:spcAft>
              <a:buSzPts val="2000"/>
              <a:buFont typeface="Alata"/>
              <a:buNone/>
              <a:defRPr b="1" sz="2000">
                <a:latin typeface="Alata"/>
                <a:ea typeface="Alata"/>
                <a:cs typeface="Alata"/>
                <a:sym typeface="Alata"/>
              </a:defRPr>
            </a:lvl3pPr>
            <a:lvl4pPr lvl="3" rtl="0">
              <a:lnSpc>
                <a:spcPct val="100000"/>
              </a:lnSpc>
              <a:spcBef>
                <a:spcPts val="0"/>
              </a:spcBef>
              <a:spcAft>
                <a:spcPts val="0"/>
              </a:spcAft>
              <a:buSzPts val="2000"/>
              <a:buFont typeface="Alata"/>
              <a:buNone/>
              <a:defRPr b="1" sz="2000">
                <a:latin typeface="Alata"/>
                <a:ea typeface="Alata"/>
                <a:cs typeface="Alata"/>
                <a:sym typeface="Alata"/>
              </a:defRPr>
            </a:lvl4pPr>
            <a:lvl5pPr lvl="4" rtl="0">
              <a:lnSpc>
                <a:spcPct val="100000"/>
              </a:lnSpc>
              <a:spcBef>
                <a:spcPts val="0"/>
              </a:spcBef>
              <a:spcAft>
                <a:spcPts val="0"/>
              </a:spcAft>
              <a:buSzPts val="2000"/>
              <a:buFont typeface="Alata"/>
              <a:buNone/>
              <a:defRPr b="1" sz="2000">
                <a:latin typeface="Alata"/>
                <a:ea typeface="Alata"/>
                <a:cs typeface="Alata"/>
                <a:sym typeface="Alata"/>
              </a:defRPr>
            </a:lvl5pPr>
            <a:lvl6pPr lvl="5" rtl="0">
              <a:lnSpc>
                <a:spcPct val="100000"/>
              </a:lnSpc>
              <a:spcBef>
                <a:spcPts val="0"/>
              </a:spcBef>
              <a:spcAft>
                <a:spcPts val="0"/>
              </a:spcAft>
              <a:buSzPts val="2000"/>
              <a:buFont typeface="Alata"/>
              <a:buNone/>
              <a:defRPr b="1" sz="2000">
                <a:latin typeface="Alata"/>
                <a:ea typeface="Alata"/>
                <a:cs typeface="Alata"/>
                <a:sym typeface="Alata"/>
              </a:defRPr>
            </a:lvl6pPr>
            <a:lvl7pPr lvl="6" rtl="0">
              <a:lnSpc>
                <a:spcPct val="100000"/>
              </a:lnSpc>
              <a:spcBef>
                <a:spcPts val="0"/>
              </a:spcBef>
              <a:spcAft>
                <a:spcPts val="0"/>
              </a:spcAft>
              <a:buSzPts val="2000"/>
              <a:buFont typeface="Alata"/>
              <a:buNone/>
              <a:defRPr b="1" sz="2000">
                <a:latin typeface="Alata"/>
                <a:ea typeface="Alata"/>
                <a:cs typeface="Alata"/>
                <a:sym typeface="Alata"/>
              </a:defRPr>
            </a:lvl7pPr>
            <a:lvl8pPr lvl="7" rtl="0">
              <a:lnSpc>
                <a:spcPct val="100000"/>
              </a:lnSpc>
              <a:spcBef>
                <a:spcPts val="0"/>
              </a:spcBef>
              <a:spcAft>
                <a:spcPts val="0"/>
              </a:spcAft>
              <a:buSzPts val="2000"/>
              <a:buFont typeface="Alata"/>
              <a:buNone/>
              <a:defRPr b="1" sz="2000">
                <a:latin typeface="Alata"/>
                <a:ea typeface="Alata"/>
                <a:cs typeface="Alata"/>
                <a:sym typeface="Alata"/>
              </a:defRPr>
            </a:lvl8pPr>
            <a:lvl9pPr lvl="8" rtl="0">
              <a:lnSpc>
                <a:spcPct val="100000"/>
              </a:lnSpc>
              <a:spcBef>
                <a:spcPts val="0"/>
              </a:spcBef>
              <a:spcAft>
                <a:spcPts val="0"/>
              </a:spcAft>
              <a:buSzPts val="2000"/>
              <a:buFont typeface="Alata"/>
              <a:buNone/>
              <a:defRPr b="1" sz="2000">
                <a:latin typeface="Alata"/>
                <a:ea typeface="Alata"/>
                <a:cs typeface="Alata"/>
                <a:sym typeface="Alata"/>
              </a:defRPr>
            </a:lvl9pPr>
          </a:lstStyle>
          <a:p/>
        </p:txBody>
      </p:sp>
      <p:sp>
        <p:nvSpPr>
          <p:cNvPr id="128" name="Google Shape;128;p13"/>
          <p:cNvSpPr txBox="1"/>
          <p:nvPr>
            <p:ph idx="8" type="subTitle"/>
          </p:nvPr>
        </p:nvSpPr>
        <p:spPr>
          <a:xfrm>
            <a:off x="2031638" y="2539464"/>
            <a:ext cx="2305500" cy="489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000"/>
              <a:buFont typeface="Alata"/>
              <a:buNone/>
              <a:defRPr b="1" sz="1800">
                <a:solidFill>
                  <a:schemeClr val="dk1"/>
                </a:solidFill>
                <a:latin typeface="Alata"/>
                <a:ea typeface="Alata"/>
                <a:cs typeface="Alata"/>
                <a:sym typeface="Alata"/>
              </a:defRPr>
            </a:lvl1pPr>
            <a:lvl2pPr lvl="1" rtl="0">
              <a:lnSpc>
                <a:spcPct val="100000"/>
              </a:lnSpc>
              <a:spcBef>
                <a:spcPts val="0"/>
              </a:spcBef>
              <a:spcAft>
                <a:spcPts val="0"/>
              </a:spcAft>
              <a:buSzPts val="2000"/>
              <a:buFont typeface="Alata"/>
              <a:buNone/>
              <a:defRPr b="1" sz="2000">
                <a:latin typeface="Alata"/>
                <a:ea typeface="Alata"/>
                <a:cs typeface="Alata"/>
                <a:sym typeface="Alata"/>
              </a:defRPr>
            </a:lvl2pPr>
            <a:lvl3pPr lvl="2" rtl="0">
              <a:lnSpc>
                <a:spcPct val="100000"/>
              </a:lnSpc>
              <a:spcBef>
                <a:spcPts val="0"/>
              </a:spcBef>
              <a:spcAft>
                <a:spcPts val="0"/>
              </a:spcAft>
              <a:buSzPts val="2000"/>
              <a:buFont typeface="Alata"/>
              <a:buNone/>
              <a:defRPr b="1" sz="2000">
                <a:latin typeface="Alata"/>
                <a:ea typeface="Alata"/>
                <a:cs typeface="Alata"/>
                <a:sym typeface="Alata"/>
              </a:defRPr>
            </a:lvl3pPr>
            <a:lvl4pPr lvl="3" rtl="0">
              <a:lnSpc>
                <a:spcPct val="100000"/>
              </a:lnSpc>
              <a:spcBef>
                <a:spcPts val="0"/>
              </a:spcBef>
              <a:spcAft>
                <a:spcPts val="0"/>
              </a:spcAft>
              <a:buSzPts val="2000"/>
              <a:buFont typeface="Alata"/>
              <a:buNone/>
              <a:defRPr b="1" sz="2000">
                <a:latin typeface="Alata"/>
                <a:ea typeface="Alata"/>
                <a:cs typeface="Alata"/>
                <a:sym typeface="Alata"/>
              </a:defRPr>
            </a:lvl4pPr>
            <a:lvl5pPr lvl="4" rtl="0">
              <a:lnSpc>
                <a:spcPct val="100000"/>
              </a:lnSpc>
              <a:spcBef>
                <a:spcPts val="0"/>
              </a:spcBef>
              <a:spcAft>
                <a:spcPts val="0"/>
              </a:spcAft>
              <a:buSzPts val="2000"/>
              <a:buFont typeface="Alata"/>
              <a:buNone/>
              <a:defRPr b="1" sz="2000">
                <a:latin typeface="Alata"/>
                <a:ea typeface="Alata"/>
                <a:cs typeface="Alata"/>
                <a:sym typeface="Alata"/>
              </a:defRPr>
            </a:lvl5pPr>
            <a:lvl6pPr lvl="5" rtl="0">
              <a:lnSpc>
                <a:spcPct val="100000"/>
              </a:lnSpc>
              <a:spcBef>
                <a:spcPts val="0"/>
              </a:spcBef>
              <a:spcAft>
                <a:spcPts val="0"/>
              </a:spcAft>
              <a:buSzPts val="2000"/>
              <a:buFont typeface="Alata"/>
              <a:buNone/>
              <a:defRPr b="1" sz="2000">
                <a:latin typeface="Alata"/>
                <a:ea typeface="Alata"/>
                <a:cs typeface="Alata"/>
                <a:sym typeface="Alata"/>
              </a:defRPr>
            </a:lvl6pPr>
            <a:lvl7pPr lvl="6" rtl="0">
              <a:lnSpc>
                <a:spcPct val="100000"/>
              </a:lnSpc>
              <a:spcBef>
                <a:spcPts val="0"/>
              </a:spcBef>
              <a:spcAft>
                <a:spcPts val="0"/>
              </a:spcAft>
              <a:buSzPts val="2000"/>
              <a:buFont typeface="Alata"/>
              <a:buNone/>
              <a:defRPr b="1" sz="2000">
                <a:latin typeface="Alata"/>
                <a:ea typeface="Alata"/>
                <a:cs typeface="Alata"/>
                <a:sym typeface="Alata"/>
              </a:defRPr>
            </a:lvl7pPr>
            <a:lvl8pPr lvl="7" rtl="0">
              <a:lnSpc>
                <a:spcPct val="100000"/>
              </a:lnSpc>
              <a:spcBef>
                <a:spcPts val="0"/>
              </a:spcBef>
              <a:spcAft>
                <a:spcPts val="0"/>
              </a:spcAft>
              <a:buSzPts val="2000"/>
              <a:buFont typeface="Alata"/>
              <a:buNone/>
              <a:defRPr b="1" sz="2000">
                <a:latin typeface="Alata"/>
                <a:ea typeface="Alata"/>
                <a:cs typeface="Alata"/>
                <a:sym typeface="Alata"/>
              </a:defRPr>
            </a:lvl8pPr>
            <a:lvl9pPr lvl="8" rtl="0">
              <a:lnSpc>
                <a:spcPct val="100000"/>
              </a:lnSpc>
              <a:spcBef>
                <a:spcPts val="0"/>
              </a:spcBef>
              <a:spcAft>
                <a:spcPts val="0"/>
              </a:spcAft>
              <a:buSzPts val="2000"/>
              <a:buFont typeface="Alata"/>
              <a:buNone/>
              <a:defRPr b="1" sz="2000">
                <a:latin typeface="Alata"/>
                <a:ea typeface="Alata"/>
                <a:cs typeface="Alata"/>
                <a:sym typeface="Alata"/>
              </a:defRPr>
            </a:lvl9pPr>
          </a:lstStyle>
          <a:p/>
        </p:txBody>
      </p:sp>
      <p:sp>
        <p:nvSpPr>
          <p:cNvPr id="129" name="Google Shape;129;p13"/>
          <p:cNvSpPr txBox="1"/>
          <p:nvPr>
            <p:ph idx="9" type="subTitle"/>
          </p:nvPr>
        </p:nvSpPr>
        <p:spPr>
          <a:xfrm>
            <a:off x="2031638" y="3445634"/>
            <a:ext cx="2305500" cy="489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000"/>
              <a:buFont typeface="Alata"/>
              <a:buNone/>
              <a:defRPr b="1" sz="1800">
                <a:solidFill>
                  <a:schemeClr val="dk1"/>
                </a:solidFill>
                <a:latin typeface="Alata"/>
                <a:ea typeface="Alata"/>
                <a:cs typeface="Alata"/>
                <a:sym typeface="Alata"/>
              </a:defRPr>
            </a:lvl1pPr>
            <a:lvl2pPr lvl="1" rtl="0">
              <a:lnSpc>
                <a:spcPct val="100000"/>
              </a:lnSpc>
              <a:spcBef>
                <a:spcPts val="0"/>
              </a:spcBef>
              <a:spcAft>
                <a:spcPts val="0"/>
              </a:spcAft>
              <a:buSzPts val="2000"/>
              <a:buFont typeface="Alata"/>
              <a:buNone/>
              <a:defRPr b="1" sz="2000">
                <a:latin typeface="Alata"/>
                <a:ea typeface="Alata"/>
                <a:cs typeface="Alata"/>
                <a:sym typeface="Alata"/>
              </a:defRPr>
            </a:lvl2pPr>
            <a:lvl3pPr lvl="2" rtl="0">
              <a:lnSpc>
                <a:spcPct val="100000"/>
              </a:lnSpc>
              <a:spcBef>
                <a:spcPts val="0"/>
              </a:spcBef>
              <a:spcAft>
                <a:spcPts val="0"/>
              </a:spcAft>
              <a:buSzPts val="2000"/>
              <a:buFont typeface="Alata"/>
              <a:buNone/>
              <a:defRPr b="1" sz="2000">
                <a:latin typeface="Alata"/>
                <a:ea typeface="Alata"/>
                <a:cs typeface="Alata"/>
                <a:sym typeface="Alata"/>
              </a:defRPr>
            </a:lvl3pPr>
            <a:lvl4pPr lvl="3" rtl="0">
              <a:lnSpc>
                <a:spcPct val="100000"/>
              </a:lnSpc>
              <a:spcBef>
                <a:spcPts val="0"/>
              </a:spcBef>
              <a:spcAft>
                <a:spcPts val="0"/>
              </a:spcAft>
              <a:buSzPts val="2000"/>
              <a:buFont typeface="Alata"/>
              <a:buNone/>
              <a:defRPr b="1" sz="2000">
                <a:latin typeface="Alata"/>
                <a:ea typeface="Alata"/>
                <a:cs typeface="Alata"/>
                <a:sym typeface="Alata"/>
              </a:defRPr>
            </a:lvl4pPr>
            <a:lvl5pPr lvl="4" rtl="0">
              <a:lnSpc>
                <a:spcPct val="100000"/>
              </a:lnSpc>
              <a:spcBef>
                <a:spcPts val="0"/>
              </a:spcBef>
              <a:spcAft>
                <a:spcPts val="0"/>
              </a:spcAft>
              <a:buSzPts val="2000"/>
              <a:buFont typeface="Alata"/>
              <a:buNone/>
              <a:defRPr b="1" sz="2000">
                <a:latin typeface="Alata"/>
                <a:ea typeface="Alata"/>
                <a:cs typeface="Alata"/>
                <a:sym typeface="Alata"/>
              </a:defRPr>
            </a:lvl5pPr>
            <a:lvl6pPr lvl="5" rtl="0">
              <a:lnSpc>
                <a:spcPct val="100000"/>
              </a:lnSpc>
              <a:spcBef>
                <a:spcPts val="0"/>
              </a:spcBef>
              <a:spcAft>
                <a:spcPts val="0"/>
              </a:spcAft>
              <a:buSzPts val="2000"/>
              <a:buFont typeface="Alata"/>
              <a:buNone/>
              <a:defRPr b="1" sz="2000">
                <a:latin typeface="Alata"/>
                <a:ea typeface="Alata"/>
                <a:cs typeface="Alata"/>
                <a:sym typeface="Alata"/>
              </a:defRPr>
            </a:lvl6pPr>
            <a:lvl7pPr lvl="6" rtl="0">
              <a:lnSpc>
                <a:spcPct val="100000"/>
              </a:lnSpc>
              <a:spcBef>
                <a:spcPts val="0"/>
              </a:spcBef>
              <a:spcAft>
                <a:spcPts val="0"/>
              </a:spcAft>
              <a:buSzPts val="2000"/>
              <a:buFont typeface="Alata"/>
              <a:buNone/>
              <a:defRPr b="1" sz="2000">
                <a:latin typeface="Alata"/>
                <a:ea typeface="Alata"/>
                <a:cs typeface="Alata"/>
                <a:sym typeface="Alata"/>
              </a:defRPr>
            </a:lvl7pPr>
            <a:lvl8pPr lvl="7" rtl="0">
              <a:lnSpc>
                <a:spcPct val="100000"/>
              </a:lnSpc>
              <a:spcBef>
                <a:spcPts val="0"/>
              </a:spcBef>
              <a:spcAft>
                <a:spcPts val="0"/>
              </a:spcAft>
              <a:buSzPts val="2000"/>
              <a:buFont typeface="Alata"/>
              <a:buNone/>
              <a:defRPr b="1" sz="2000">
                <a:latin typeface="Alata"/>
                <a:ea typeface="Alata"/>
                <a:cs typeface="Alata"/>
                <a:sym typeface="Alata"/>
              </a:defRPr>
            </a:lvl8pPr>
            <a:lvl9pPr lvl="8" rtl="0">
              <a:lnSpc>
                <a:spcPct val="100000"/>
              </a:lnSpc>
              <a:spcBef>
                <a:spcPts val="0"/>
              </a:spcBef>
              <a:spcAft>
                <a:spcPts val="0"/>
              </a:spcAft>
              <a:buSzPts val="2000"/>
              <a:buFont typeface="Alata"/>
              <a:buNone/>
              <a:defRPr b="1" sz="2000">
                <a:latin typeface="Alata"/>
                <a:ea typeface="Alata"/>
                <a:cs typeface="Alata"/>
                <a:sym typeface="Alata"/>
              </a:defRPr>
            </a:lvl9pPr>
          </a:lstStyle>
          <a:p/>
        </p:txBody>
      </p:sp>
      <p:sp>
        <p:nvSpPr>
          <p:cNvPr id="130" name="Google Shape;130;p13"/>
          <p:cNvSpPr txBox="1"/>
          <p:nvPr>
            <p:ph idx="13" type="subTitle"/>
          </p:nvPr>
        </p:nvSpPr>
        <p:spPr>
          <a:xfrm>
            <a:off x="5541563" y="1633285"/>
            <a:ext cx="2305500" cy="489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000"/>
              <a:buFont typeface="Alata"/>
              <a:buNone/>
              <a:defRPr b="1" sz="1800">
                <a:solidFill>
                  <a:schemeClr val="dk1"/>
                </a:solidFill>
                <a:latin typeface="Alata"/>
                <a:ea typeface="Alata"/>
                <a:cs typeface="Alata"/>
                <a:sym typeface="Alata"/>
              </a:defRPr>
            </a:lvl1pPr>
            <a:lvl2pPr lvl="1" rtl="0">
              <a:lnSpc>
                <a:spcPct val="100000"/>
              </a:lnSpc>
              <a:spcBef>
                <a:spcPts val="0"/>
              </a:spcBef>
              <a:spcAft>
                <a:spcPts val="0"/>
              </a:spcAft>
              <a:buSzPts val="2000"/>
              <a:buFont typeface="Alata"/>
              <a:buNone/>
              <a:defRPr b="1" sz="2000">
                <a:latin typeface="Alata"/>
                <a:ea typeface="Alata"/>
                <a:cs typeface="Alata"/>
                <a:sym typeface="Alata"/>
              </a:defRPr>
            </a:lvl2pPr>
            <a:lvl3pPr lvl="2" rtl="0">
              <a:lnSpc>
                <a:spcPct val="100000"/>
              </a:lnSpc>
              <a:spcBef>
                <a:spcPts val="0"/>
              </a:spcBef>
              <a:spcAft>
                <a:spcPts val="0"/>
              </a:spcAft>
              <a:buSzPts val="2000"/>
              <a:buFont typeface="Alata"/>
              <a:buNone/>
              <a:defRPr b="1" sz="2000">
                <a:latin typeface="Alata"/>
                <a:ea typeface="Alata"/>
                <a:cs typeface="Alata"/>
                <a:sym typeface="Alata"/>
              </a:defRPr>
            </a:lvl3pPr>
            <a:lvl4pPr lvl="3" rtl="0">
              <a:lnSpc>
                <a:spcPct val="100000"/>
              </a:lnSpc>
              <a:spcBef>
                <a:spcPts val="0"/>
              </a:spcBef>
              <a:spcAft>
                <a:spcPts val="0"/>
              </a:spcAft>
              <a:buSzPts val="2000"/>
              <a:buFont typeface="Alata"/>
              <a:buNone/>
              <a:defRPr b="1" sz="2000">
                <a:latin typeface="Alata"/>
                <a:ea typeface="Alata"/>
                <a:cs typeface="Alata"/>
                <a:sym typeface="Alata"/>
              </a:defRPr>
            </a:lvl4pPr>
            <a:lvl5pPr lvl="4" rtl="0">
              <a:lnSpc>
                <a:spcPct val="100000"/>
              </a:lnSpc>
              <a:spcBef>
                <a:spcPts val="0"/>
              </a:spcBef>
              <a:spcAft>
                <a:spcPts val="0"/>
              </a:spcAft>
              <a:buSzPts val="2000"/>
              <a:buFont typeface="Alata"/>
              <a:buNone/>
              <a:defRPr b="1" sz="2000">
                <a:latin typeface="Alata"/>
                <a:ea typeface="Alata"/>
                <a:cs typeface="Alata"/>
                <a:sym typeface="Alata"/>
              </a:defRPr>
            </a:lvl5pPr>
            <a:lvl6pPr lvl="5" rtl="0">
              <a:lnSpc>
                <a:spcPct val="100000"/>
              </a:lnSpc>
              <a:spcBef>
                <a:spcPts val="0"/>
              </a:spcBef>
              <a:spcAft>
                <a:spcPts val="0"/>
              </a:spcAft>
              <a:buSzPts val="2000"/>
              <a:buFont typeface="Alata"/>
              <a:buNone/>
              <a:defRPr b="1" sz="2000">
                <a:latin typeface="Alata"/>
                <a:ea typeface="Alata"/>
                <a:cs typeface="Alata"/>
                <a:sym typeface="Alata"/>
              </a:defRPr>
            </a:lvl6pPr>
            <a:lvl7pPr lvl="6" rtl="0">
              <a:lnSpc>
                <a:spcPct val="100000"/>
              </a:lnSpc>
              <a:spcBef>
                <a:spcPts val="0"/>
              </a:spcBef>
              <a:spcAft>
                <a:spcPts val="0"/>
              </a:spcAft>
              <a:buSzPts val="2000"/>
              <a:buFont typeface="Alata"/>
              <a:buNone/>
              <a:defRPr b="1" sz="2000">
                <a:latin typeface="Alata"/>
                <a:ea typeface="Alata"/>
                <a:cs typeface="Alata"/>
                <a:sym typeface="Alata"/>
              </a:defRPr>
            </a:lvl7pPr>
            <a:lvl8pPr lvl="7" rtl="0">
              <a:lnSpc>
                <a:spcPct val="100000"/>
              </a:lnSpc>
              <a:spcBef>
                <a:spcPts val="0"/>
              </a:spcBef>
              <a:spcAft>
                <a:spcPts val="0"/>
              </a:spcAft>
              <a:buSzPts val="2000"/>
              <a:buFont typeface="Alata"/>
              <a:buNone/>
              <a:defRPr b="1" sz="2000">
                <a:latin typeface="Alata"/>
                <a:ea typeface="Alata"/>
                <a:cs typeface="Alata"/>
                <a:sym typeface="Alata"/>
              </a:defRPr>
            </a:lvl8pPr>
            <a:lvl9pPr lvl="8" rtl="0">
              <a:lnSpc>
                <a:spcPct val="100000"/>
              </a:lnSpc>
              <a:spcBef>
                <a:spcPts val="0"/>
              </a:spcBef>
              <a:spcAft>
                <a:spcPts val="0"/>
              </a:spcAft>
              <a:buSzPts val="2000"/>
              <a:buFont typeface="Alata"/>
              <a:buNone/>
              <a:defRPr b="1" sz="2000">
                <a:latin typeface="Alata"/>
                <a:ea typeface="Alata"/>
                <a:cs typeface="Alata"/>
                <a:sym typeface="Alata"/>
              </a:defRPr>
            </a:lvl9pPr>
          </a:lstStyle>
          <a:p/>
        </p:txBody>
      </p:sp>
      <p:sp>
        <p:nvSpPr>
          <p:cNvPr id="131" name="Google Shape;131;p13"/>
          <p:cNvSpPr txBox="1"/>
          <p:nvPr>
            <p:ph idx="14" type="subTitle"/>
          </p:nvPr>
        </p:nvSpPr>
        <p:spPr>
          <a:xfrm>
            <a:off x="5541563" y="2539464"/>
            <a:ext cx="2305500" cy="489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000"/>
              <a:buFont typeface="Alata"/>
              <a:buNone/>
              <a:defRPr b="1" sz="1800">
                <a:solidFill>
                  <a:schemeClr val="dk1"/>
                </a:solidFill>
                <a:latin typeface="Alata"/>
                <a:ea typeface="Alata"/>
                <a:cs typeface="Alata"/>
                <a:sym typeface="Alata"/>
              </a:defRPr>
            </a:lvl1pPr>
            <a:lvl2pPr lvl="1" rtl="0">
              <a:lnSpc>
                <a:spcPct val="100000"/>
              </a:lnSpc>
              <a:spcBef>
                <a:spcPts val="0"/>
              </a:spcBef>
              <a:spcAft>
                <a:spcPts val="0"/>
              </a:spcAft>
              <a:buSzPts val="2000"/>
              <a:buFont typeface="Alata"/>
              <a:buNone/>
              <a:defRPr b="1" sz="2000">
                <a:latin typeface="Alata"/>
                <a:ea typeface="Alata"/>
                <a:cs typeface="Alata"/>
                <a:sym typeface="Alata"/>
              </a:defRPr>
            </a:lvl2pPr>
            <a:lvl3pPr lvl="2" rtl="0">
              <a:lnSpc>
                <a:spcPct val="100000"/>
              </a:lnSpc>
              <a:spcBef>
                <a:spcPts val="0"/>
              </a:spcBef>
              <a:spcAft>
                <a:spcPts val="0"/>
              </a:spcAft>
              <a:buSzPts val="2000"/>
              <a:buFont typeface="Alata"/>
              <a:buNone/>
              <a:defRPr b="1" sz="2000">
                <a:latin typeface="Alata"/>
                <a:ea typeface="Alata"/>
                <a:cs typeface="Alata"/>
                <a:sym typeface="Alata"/>
              </a:defRPr>
            </a:lvl3pPr>
            <a:lvl4pPr lvl="3" rtl="0">
              <a:lnSpc>
                <a:spcPct val="100000"/>
              </a:lnSpc>
              <a:spcBef>
                <a:spcPts val="0"/>
              </a:spcBef>
              <a:spcAft>
                <a:spcPts val="0"/>
              </a:spcAft>
              <a:buSzPts val="2000"/>
              <a:buFont typeface="Alata"/>
              <a:buNone/>
              <a:defRPr b="1" sz="2000">
                <a:latin typeface="Alata"/>
                <a:ea typeface="Alata"/>
                <a:cs typeface="Alata"/>
                <a:sym typeface="Alata"/>
              </a:defRPr>
            </a:lvl4pPr>
            <a:lvl5pPr lvl="4" rtl="0">
              <a:lnSpc>
                <a:spcPct val="100000"/>
              </a:lnSpc>
              <a:spcBef>
                <a:spcPts val="0"/>
              </a:spcBef>
              <a:spcAft>
                <a:spcPts val="0"/>
              </a:spcAft>
              <a:buSzPts val="2000"/>
              <a:buFont typeface="Alata"/>
              <a:buNone/>
              <a:defRPr b="1" sz="2000">
                <a:latin typeface="Alata"/>
                <a:ea typeface="Alata"/>
                <a:cs typeface="Alata"/>
                <a:sym typeface="Alata"/>
              </a:defRPr>
            </a:lvl5pPr>
            <a:lvl6pPr lvl="5" rtl="0">
              <a:lnSpc>
                <a:spcPct val="100000"/>
              </a:lnSpc>
              <a:spcBef>
                <a:spcPts val="0"/>
              </a:spcBef>
              <a:spcAft>
                <a:spcPts val="0"/>
              </a:spcAft>
              <a:buSzPts val="2000"/>
              <a:buFont typeface="Alata"/>
              <a:buNone/>
              <a:defRPr b="1" sz="2000">
                <a:latin typeface="Alata"/>
                <a:ea typeface="Alata"/>
                <a:cs typeface="Alata"/>
                <a:sym typeface="Alata"/>
              </a:defRPr>
            </a:lvl6pPr>
            <a:lvl7pPr lvl="6" rtl="0">
              <a:lnSpc>
                <a:spcPct val="100000"/>
              </a:lnSpc>
              <a:spcBef>
                <a:spcPts val="0"/>
              </a:spcBef>
              <a:spcAft>
                <a:spcPts val="0"/>
              </a:spcAft>
              <a:buSzPts val="2000"/>
              <a:buFont typeface="Alata"/>
              <a:buNone/>
              <a:defRPr b="1" sz="2000">
                <a:latin typeface="Alata"/>
                <a:ea typeface="Alata"/>
                <a:cs typeface="Alata"/>
                <a:sym typeface="Alata"/>
              </a:defRPr>
            </a:lvl7pPr>
            <a:lvl8pPr lvl="7" rtl="0">
              <a:lnSpc>
                <a:spcPct val="100000"/>
              </a:lnSpc>
              <a:spcBef>
                <a:spcPts val="0"/>
              </a:spcBef>
              <a:spcAft>
                <a:spcPts val="0"/>
              </a:spcAft>
              <a:buSzPts val="2000"/>
              <a:buFont typeface="Alata"/>
              <a:buNone/>
              <a:defRPr b="1" sz="2000">
                <a:latin typeface="Alata"/>
                <a:ea typeface="Alata"/>
                <a:cs typeface="Alata"/>
                <a:sym typeface="Alata"/>
              </a:defRPr>
            </a:lvl8pPr>
            <a:lvl9pPr lvl="8" rtl="0">
              <a:lnSpc>
                <a:spcPct val="100000"/>
              </a:lnSpc>
              <a:spcBef>
                <a:spcPts val="0"/>
              </a:spcBef>
              <a:spcAft>
                <a:spcPts val="0"/>
              </a:spcAft>
              <a:buSzPts val="2000"/>
              <a:buFont typeface="Alata"/>
              <a:buNone/>
              <a:defRPr b="1" sz="2000">
                <a:latin typeface="Alata"/>
                <a:ea typeface="Alata"/>
                <a:cs typeface="Alata"/>
                <a:sym typeface="Alata"/>
              </a:defRPr>
            </a:lvl9pPr>
          </a:lstStyle>
          <a:p/>
        </p:txBody>
      </p:sp>
      <p:sp>
        <p:nvSpPr>
          <p:cNvPr id="132" name="Google Shape;132;p13"/>
          <p:cNvSpPr txBox="1"/>
          <p:nvPr>
            <p:ph idx="15" type="subTitle"/>
          </p:nvPr>
        </p:nvSpPr>
        <p:spPr>
          <a:xfrm>
            <a:off x="5541563" y="3445644"/>
            <a:ext cx="2305500" cy="489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000"/>
              <a:buFont typeface="Alata"/>
              <a:buNone/>
              <a:defRPr b="1" sz="1800">
                <a:solidFill>
                  <a:schemeClr val="dk1"/>
                </a:solidFill>
                <a:latin typeface="Alata"/>
                <a:ea typeface="Alata"/>
                <a:cs typeface="Alata"/>
                <a:sym typeface="Alata"/>
              </a:defRPr>
            </a:lvl1pPr>
            <a:lvl2pPr lvl="1" rtl="0">
              <a:lnSpc>
                <a:spcPct val="100000"/>
              </a:lnSpc>
              <a:spcBef>
                <a:spcPts val="0"/>
              </a:spcBef>
              <a:spcAft>
                <a:spcPts val="0"/>
              </a:spcAft>
              <a:buSzPts val="2000"/>
              <a:buFont typeface="Alata"/>
              <a:buNone/>
              <a:defRPr b="1" sz="2000">
                <a:latin typeface="Alata"/>
                <a:ea typeface="Alata"/>
                <a:cs typeface="Alata"/>
                <a:sym typeface="Alata"/>
              </a:defRPr>
            </a:lvl2pPr>
            <a:lvl3pPr lvl="2" rtl="0">
              <a:lnSpc>
                <a:spcPct val="100000"/>
              </a:lnSpc>
              <a:spcBef>
                <a:spcPts val="0"/>
              </a:spcBef>
              <a:spcAft>
                <a:spcPts val="0"/>
              </a:spcAft>
              <a:buSzPts val="2000"/>
              <a:buFont typeface="Alata"/>
              <a:buNone/>
              <a:defRPr b="1" sz="2000">
                <a:latin typeface="Alata"/>
                <a:ea typeface="Alata"/>
                <a:cs typeface="Alata"/>
                <a:sym typeface="Alata"/>
              </a:defRPr>
            </a:lvl3pPr>
            <a:lvl4pPr lvl="3" rtl="0">
              <a:lnSpc>
                <a:spcPct val="100000"/>
              </a:lnSpc>
              <a:spcBef>
                <a:spcPts val="0"/>
              </a:spcBef>
              <a:spcAft>
                <a:spcPts val="0"/>
              </a:spcAft>
              <a:buSzPts val="2000"/>
              <a:buFont typeface="Alata"/>
              <a:buNone/>
              <a:defRPr b="1" sz="2000">
                <a:latin typeface="Alata"/>
                <a:ea typeface="Alata"/>
                <a:cs typeface="Alata"/>
                <a:sym typeface="Alata"/>
              </a:defRPr>
            </a:lvl4pPr>
            <a:lvl5pPr lvl="4" rtl="0">
              <a:lnSpc>
                <a:spcPct val="100000"/>
              </a:lnSpc>
              <a:spcBef>
                <a:spcPts val="0"/>
              </a:spcBef>
              <a:spcAft>
                <a:spcPts val="0"/>
              </a:spcAft>
              <a:buSzPts val="2000"/>
              <a:buFont typeface="Alata"/>
              <a:buNone/>
              <a:defRPr b="1" sz="2000">
                <a:latin typeface="Alata"/>
                <a:ea typeface="Alata"/>
                <a:cs typeface="Alata"/>
                <a:sym typeface="Alata"/>
              </a:defRPr>
            </a:lvl5pPr>
            <a:lvl6pPr lvl="5" rtl="0">
              <a:lnSpc>
                <a:spcPct val="100000"/>
              </a:lnSpc>
              <a:spcBef>
                <a:spcPts val="0"/>
              </a:spcBef>
              <a:spcAft>
                <a:spcPts val="0"/>
              </a:spcAft>
              <a:buSzPts val="2000"/>
              <a:buFont typeface="Alata"/>
              <a:buNone/>
              <a:defRPr b="1" sz="2000">
                <a:latin typeface="Alata"/>
                <a:ea typeface="Alata"/>
                <a:cs typeface="Alata"/>
                <a:sym typeface="Alata"/>
              </a:defRPr>
            </a:lvl6pPr>
            <a:lvl7pPr lvl="6" rtl="0">
              <a:lnSpc>
                <a:spcPct val="100000"/>
              </a:lnSpc>
              <a:spcBef>
                <a:spcPts val="0"/>
              </a:spcBef>
              <a:spcAft>
                <a:spcPts val="0"/>
              </a:spcAft>
              <a:buSzPts val="2000"/>
              <a:buFont typeface="Alata"/>
              <a:buNone/>
              <a:defRPr b="1" sz="2000">
                <a:latin typeface="Alata"/>
                <a:ea typeface="Alata"/>
                <a:cs typeface="Alata"/>
                <a:sym typeface="Alata"/>
              </a:defRPr>
            </a:lvl7pPr>
            <a:lvl8pPr lvl="7" rtl="0">
              <a:lnSpc>
                <a:spcPct val="100000"/>
              </a:lnSpc>
              <a:spcBef>
                <a:spcPts val="0"/>
              </a:spcBef>
              <a:spcAft>
                <a:spcPts val="0"/>
              </a:spcAft>
              <a:buSzPts val="2000"/>
              <a:buFont typeface="Alata"/>
              <a:buNone/>
              <a:defRPr b="1" sz="2000">
                <a:latin typeface="Alata"/>
                <a:ea typeface="Alata"/>
                <a:cs typeface="Alata"/>
                <a:sym typeface="Alata"/>
              </a:defRPr>
            </a:lvl8pPr>
            <a:lvl9pPr lvl="8" rtl="0">
              <a:lnSpc>
                <a:spcPct val="100000"/>
              </a:lnSpc>
              <a:spcBef>
                <a:spcPts val="0"/>
              </a:spcBef>
              <a:spcAft>
                <a:spcPts val="0"/>
              </a:spcAft>
              <a:buSzPts val="2000"/>
              <a:buFont typeface="Alata"/>
              <a:buNone/>
              <a:defRPr b="1" sz="2000">
                <a:latin typeface="Alata"/>
                <a:ea typeface="Alata"/>
                <a:cs typeface="Alata"/>
                <a:sym typeface="Alata"/>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spTree>
      <p:nvGrpSpPr>
        <p:cNvPr id="133" name="Shape 133"/>
        <p:cNvGrpSpPr/>
        <p:nvPr/>
      </p:nvGrpSpPr>
      <p:grpSpPr>
        <a:xfrm>
          <a:off x="0" y="0"/>
          <a:ext cx="0" cy="0"/>
          <a:chOff x="0" y="0"/>
          <a:chExt cx="0" cy="0"/>
        </a:xfrm>
      </p:grpSpPr>
      <p:pic>
        <p:nvPicPr>
          <p:cNvPr id="134" name="Google Shape;134;p14"/>
          <p:cNvPicPr preferRelativeResize="0"/>
          <p:nvPr/>
        </p:nvPicPr>
        <p:blipFill rotWithShape="1">
          <a:blip r:embed="rId2">
            <a:alphaModFix/>
          </a:blip>
          <a:srcRect b="0" l="0" r="0" t="0"/>
          <a:stretch/>
        </p:blipFill>
        <p:spPr>
          <a:xfrm>
            <a:off x="-14428" y="-4037"/>
            <a:ext cx="9172756" cy="5151576"/>
          </a:xfrm>
          <a:prstGeom prst="rect">
            <a:avLst/>
          </a:prstGeom>
          <a:noFill/>
          <a:ln>
            <a:noFill/>
          </a:ln>
        </p:spPr>
      </p:pic>
      <p:grpSp>
        <p:nvGrpSpPr>
          <p:cNvPr id="135" name="Google Shape;135;p14"/>
          <p:cNvGrpSpPr/>
          <p:nvPr/>
        </p:nvGrpSpPr>
        <p:grpSpPr>
          <a:xfrm>
            <a:off x="-5046997" y="-4134411"/>
            <a:ext cx="14347746" cy="11365511"/>
            <a:chOff x="-5046997" y="-4134411"/>
            <a:chExt cx="14347746" cy="11365511"/>
          </a:xfrm>
        </p:grpSpPr>
        <p:pic>
          <p:nvPicPr>
            <p:cNvPr id="136" name="Google Shape;136;p14"/>
            <p:cNvPicPr preferRelativeResize="0"/>
            <p:nvPr/>
          </p:nvPicPr>
          <p:blipFill>
            <a:blip r:embed="rId3">
              <a:alphaModFix/>
            </a:blip>
            <a:stretch>
              <a:fillRect/>
            </a:stretch>
          </p:blipFill>
          <p:spPr>
            <a:xfrm flipH="1">
              <a:off x="-4557375" y="2146200"/>
              <a:ext cx="9232148" cy="5084900"/>
            </a:xfrm>
            <a:prstGeom prst="rect">
              <a:avLst/>
            </a:prstGeom>
            <a:noFill/>
            <a:ln>
              <a:noFill/>
            </a:ln>
          </p:spPr>
        </p:pic>
        <p:pic>
          <p:nvPicPr>
            <p:cNvPr id="137" name="Google Shape;137;p14"/>
            <p:cNvPicPr preferRelativeResize="0"/>
            <p:nvPr/>
          </p:nvPicPr>
          <p:blipFill>
            <a:blip r:embed="rId4">
              <a:alphaModFix amt="50000"/>
            </a:blip>
            <a:stretch>
              <a:fillRect/>
            </a:stretch>
          </p:blipFill>
          <p:spPr>
            <a:xfrm rot="10800000">
              <a:off x="-1372426" y="-1050433"/>
              <a:ext cx="4739525" cy="3462275"/>
            </a:xfrm>
            <a:prstGeom prst="rect">
              <a:avLst/>
            </a:prstGeom>
            <a:noFill/>
            <a:ln>
              <a:noFill/>
            </a:ln>
          </p:spPr>
        </p:pic>
        <p:pic>
          <p:nvPicPr>
            <p:cNvPr id="138" name="Google Shape;138;p14"/>
            <p:cNvPicPr preferRelativeResize="0"/>
            <p:nvPr/>
          </p:nvPicPr>
          <p:blipFill rotWithShape="1">
            <a:blip r:embed="rId5">
              <a:alphaModFix amt="35000"/>
            </a:blip>
            <a:srcRect b="0" l="63440" r="0" t="52899"/>
            <a:stretch/>
          </p:blipFill>
          <p:spPr>
            <a:xfrm rot="10800000">
              <a:off x="6078174" y="2318737"/>
              <a:ext cx="3222574" cy="3291076"/>
            </a:xfrm>
            <a:prstGeom prst="rect">
              <a:avLst/>
            </a:prstGeom>
            <a:noFill/>
            <a:ln>
              <a:noFill/>
            </a:ln>
          </p:spPr>
        </p:pic>
        <p:pic>
          <p:nvPicPr>
            <p:cNvPr id="139" name="Google Shape;139;p14"/>
            <p:cNvPicPr preferRelativeResize="0"/>
            <p:nvPr/>
          </p:nvPicPr>
          <p:blipFill>
            <a:blip r:embed="rId6">
              <a:alphaModFix/>
            </a:blip>
            <a:stretch>
              <a:fillRect/>
            </a:stretch>
          </p:blipFill>
          <p:spPr>
            <a:xfrm flipH="1" rot="7647954">
              <a:off x="-4610051" y="-1891051"/>
              <a:ext cx="8191202" cy="5143499"/>
            </a:xfrm>
            <a:prstGeom prst="rect">
              <a:avLst/>
            </a:prstGeom>
            <a:noFill/>
            <a:ln>
              <a:noFill/>
            </a:ln>
          </p:spPr>
        </p:pic>
      </p:grpSp>
      <p:sp>
        <p:nvSpPr>
          <p:cNvPr id="140" name="Google Shape;140;p14"/>
          <p:cNvSpPr txBox="1"/>
          <p:nvPr>
            <p:ph idx="1" type="subTitle"/>
          </p:nvPr>
        </p:nvSpPr>
        <p:spPr>
          <a:xfrm>
            <a:off x="4422290" y="2193450"/>
            <a:ext cx="3765000" cy="1729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1"/>
              </a:buClr>
              <a:buSzPts val="1400"/>
              <a:buAutoNum type="arabicPeriod"/>
              <a:defRPr/>
            </a:lvl1pPr>
            <a:lvl2pPr lvl="1" rtl="0">
              <a:lnSpc>
                <a:spcPct val="100000"/>
              </a:lnSpc>
              <a:spcBef>
                <a:spcPts val="0"/>
              </a:spcBef>
              <a:spcAft>
                <a:spcPts val="0"/>
              </a:spcAft>
              <a:buSzPts val="1600"/>
              <a:buAutoNum type="alphaLcPeriod"/>
              <a:defRPr sz="1600"/>
            </a:lvl2pPr>
            <a:lvl3pPr lvl="2" rtl="0">
              <a:lnSpc>
                <a:spcPct val="100000"/>
              </a:lnSpc>
              <a:spcBef>
                <a:spcPts val="0"/>
              </a:spcBef>
              <a:spcAft>
                <a:spcPts val="0"/>
              </a:spcAft>
              <a:buSzPts val="1600"/>
              <a:buAutoNum type="romanLcPeriod"/>
              <a:defRPr sz="1600"/>
            </a:lvl3pPr>
            <a:lvl4pPr lvl="3" rtl="0">
              <a:lnSpc>
                <a:spcPct val="100000"/>
              </a:lnSpc>
              <a:spcBef>
                <a:spcPts val="0"/>
              </a:spcBef>
              <a:spcAft>
                <a:spcPts val="0"/>
              </a:spcAft>
              <a:buSzPts val="1600"/>
              <a:buAutoNum type="arabicPeriod"/>
              <a:defRPr sz="1600"/>
            </a:lvl4pPr>
            <a:lvl5pPr lvl="4" rtl="0">
              <a:lnSpc>
                <a:spcPct val="100000"/>
              </a:lnSpc>
              <a:spcBef>
                <a:spcPts val="0"/>
              </a:spcBef>
              <a:spcAft>
                <a:spcPts val="0"/>
              </a:spcAft>
              <a:buSzPts val="1600"/>
              <a:buAutoNum type="alphaLcPeriod"/>
              <a:defRPr sz="1600"/>
            </a:lvl5pPr>
            <a:lvl6pPr lvl="5" rtl="0">
              <a:lnSpc>
                <a:spcPct val="100000"/>
              </a:lnSpc>
              <a:spcBef>
                <a:spcPts val="0"/>
              </a:spcBef>
              <a:spcAft>
                <a:spcPts val="0"/>
              </a:spcAft>
              <a:buSzPts val="1600"/>
              <a:buAutoNum type="romanLcPeriod"/>
              <a:defRPr sz="1600"/>
            </a:lvl6pPr>
            <a:lvl7pPr lvl="6" rtl="0">
              <a:lnSpc>
                <a:spcPct val="100000"/>
              </a:lnSpc>
              <a:spcBef>
                <a:spcPts val="0"/>
              </a:spcBef>
              <a:spcAft>
                <a:spcPts val="0"/>
              </a:spcAft>
              <a:buSzPts val="1600"/>
              <a:buAutoNum type="arabicPeriod"/>
              <a:defRPr sz="1600"/>
            </a:lvl7pPr>
            <a:lvl8pPr lvl="7" rtl="0">
              <a:lnSpc>
                <a:spcPct val="100000"/>
              </a:lnSpc>
              <a:spcBef>
                <a:spcPts val="0"/>
              </a:spcBef>
              <a:spcAft>
                <a:spcPts val="0"/>
              </a:spcAft>
              <a:buSzPts val="1600"/>
              <a:buAutoNum type="alphaLcPeriod"/>
              <a:defRPr sz="1600"/>
            </a:lvl8pPr>
            <a:lvl9pPr lvl="8" rtl="0">
              <a:lnSpc>
                <a:spcPct val="100000"/>
              </a:lnSpc>
              <a:spcBef>
                <a:spcPts val="0"/>
              </a:spcBef>
              <a:spcAft>
                <a:spcPts val="0"/>
              </a:spcAft>
              <a:buSzPts val="1600"/>
              <a:buAutoNum type="romanLcPeriod"/>
              <a:defRPr sz="1600"/>
            </a:lvl9pPr>
          </a:lstStyle>
          <a:p/>
        </p:txBody>
      </p:sp>
      <p:sp>
        <p:nvSpPr>
          <p:cNvPr id="141" name="Google Shape;141;p14"/>
          <p:cNvSpPr txBox="1"/>
          <p:nvPr>
            <p:ph type="title"/>
          </p:nvPr>
        </p:nvSpPr>
        <p:spPr>
          <a:xfrm>
            <a:off x="4422290" y="1220850"/>
            <a:ext cx="3765000" cy="10488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1">
    <p:spTree>
      <p:nvGrpSpPr>
        <p:cNvPr id="142" name="Shape 142"/>
        <p:cNvGrpSpPr/>
        <p:nvPr/>
      </p:nvGrpSpPr>
      <p:grpSpPr>
        <a:xfrm>
          <a:off x="0" y="0"/>
          <a:ext cx="0" cy="0"/>
          <a:chOff x="0" y="0"/>
          <a:chExt cx="0" cy="0"/>
        </a:xfrm>
      </p:grpSpPr>
      <p:pic>
        <p:nvPicPr>
          <p:cNvPr id="143" name="Google Shape;143;p15"/>
          <p:cNvPicPr preferRelativeResize="0"/>
          <p:nvPr/>
        </p:nvPicPr>
        <p:blipFill>
          <a:blip r:embed="rId2">
            <a:alphaModFix/>
          </a:blip>
          <a:stretch>
            <a:fillRect/>
          </a:stretch>
        </p:blipFill>
        <p:spPr>
          <a:xfrm rot="10800000">
            <a:off x="-14428" y="-4037"/>
            <a:ext cx="9172756" cy="5151576"/>
          </a:xfrm>
          <a:prstGeom prst="rect">
            <a:avLst/>
          </a:prstGeom>
          <a:noFill/>
          <a:ln>
            <a:noFill/>
          </a:ln>
        </p:spPr>
      </p:pic>
      <p:grpSp>
        <p:nvGrpSpPr>
          <p:cNvPr id="144" name="Google Shape;144;p15"/>
          <p:cNvGrpSpPr/>
          <p:nvPr/>
        </p:nvGrpSpPr>
        <p:grpSpPr>
          <a:xfrm>
            <a:off x="-2474124" y="-3400002"/>
            <a:ext cx="14615899" cy="9097363"/>
            <a:chOff x="-2474124" y="-3400002"/>
            <a:chExt cx="14615899" cy="9097363"/>
          </a:xfrm>
        </p:grpSpPr>
        <p:pic>
          <p:nvPicPr>
            <p:cNvPr id="145" name="Google Shape;145;p15"/>
            <p:cNvPicPr preferRelativeResize="0"/>
            <p:nvPr/>
          </p:nvPicPr>
          <p:blipFill rotWithShape="1">
            <a:blip r:embed="rId3">
              <a:alphaModFix/>
            </a:blip>
            <a:srcRect b="6984" l="9001" r="3693" t="6569"/>
            <a:stretch/>
          </p:blipFill>
          <p:spPr>
            <a:xfrm rot="-6457812">
              <a:off x="4289783" y="-1129145"/>
              <a:ext cx="8090764" cy="4545847"/>
            </a:xfrm>
            <a:prstGeom prst="rect">
              <a:avLst/>
            </a:prstGeom>
            <a:noFill/>
            <a:ln>
              <a:noFill/>
            </a:ln>
          </p:spPr>
        </p:pic>
        <p:pic>
          <p:nvPicPr>
            <p:cNvPr id="146" name="Google Shape;146;p15"/>
            <p:cNvPicPr preferRelativeResize="0"/>
            <p:nvPr/>
          </p:nvPicPr>
          <p:blipFill>
            <a:blip r:embed="rId4">
              <a:alphaModFix/>
            </a:blip>
            <a:stretch>
              <a:fillRect/>
            </a:stretch>
          </p:blipFill>
          <p:spPr>
            <a:xfrm flipH="1" rot="10800000">
              <a:off x="5764676" y="-1383625"/>
              <a:ext cx="6377098" cy="3512375"/>
            </a:xfrm>
            <a:prstGeom prst="rect">
              <a:avLst/>
            </a:prstGeom>
            <a:noFill/>
            <a:ln>
              <a:noFill/>
            </a:ln>
          </p:spPr>
        </p:pic>
        <p:pic>
          <p:nvPicPr>
            <p:cNvPr id="147" name="Google Shape;147;p15"/>
            <p:cNvPicPr preferRelativeResize="0"/>
            <p:nvPr/>
          </p:nvPicPr>
          <p:blipFill>
            <a:blip r:embed="rId5">
              <a:alphaModFix amt="50000"/>
            </a:blip>
            <a:stretch>
              <a:fillRect/>
            </a:stretch>
          </p:blipFill>
          <p:spPr>
            <a:xfrm flipH="1">
              <a:off x="-2474124" y="2956486"/>
              <a:ext cx="3752026" cy="2740875"/>
            </a:xfrm>
            <a:prstGeom prst="rect">
              <a:avLst/>
            </a:prstGeom>
            <a:noFill/>
            <a:ln>
              <a:noFill/>
            </a:ln>
          </p:spPr>
        </p:pic>
      </p:grpSp>
      <p:sp>
        <p:nvSpPr>
          <p:cNvPr id="148" name="Google Shape;148;p15"/>
          <p:cNvSpPr txBox="1"/>
          <p:nvPr>
            <p:ph idx="1" type="subTitle"/>
          </p:nvPr>
        </p:nvSpPr>
        <p:spPr>
          <a:xfrm>
            <a:off x="715100" y="4045222"/>
            <a:ext cx="3000300" cy="563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149" name="Google Shape;149;p15"/>
          <p:cNvSpPr txBox="1"/>
          <p:nvPr>
            <p:ph type="title"/>
          </p:nvPr>
        </p:nvSpPr>
        <p:spPr>
          <a:xfrm>
            <a:off x="715100" y="2945800"/>
            <a:ext cx="3000300" cy="11787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50" name="Google Shape;150;p15"/>
          <p:cNvSpPr/>
          <p:nvPr>
            <p:ph idx="2" type="pic"/>
          </p:nvPr>
        </p:nvSpPr>
        <p:spPr>
          <a:xfrm>
            <a:off x="715100" y="535000"/>
            <a:ext cx="3000300" cy="2272500"/>
          </a:xfrm>
          <a:prstGeom prst="rect">
            <a:avLst/>
          </a:prstGeom>
          <a:noFill/>
          <a:ln>
            <a:noFill/>
          </a:ln>
        </p:spPr>
      </p:sp>
      <p:sp>
        <p:nvSpPr>
          <p:cNvPr id="151" name="Google Shape;151;p15"/>
          <p:cNvSpPr/>
          <p:nvPr>
            <p:ph idx="3" type="pic"/>
          </p:nvPr>
        </p:nvSpPr>
        <p:spPr>
          <a:xfrm>
            <a:off x="3853700" y="2945800"/>
            <a:ext cx="4575300" cy="1662600"/>
          </a:xfrm>
          <a:prstGeom prst="rect">
            <a:avLst/>
          </a:prstGeom>
          <a:noFill/>
          <a:ln>
            <a:noFill/>
          </a:ln>
        </p:spPr>
      </p:sp>
      <p:sp>
        <p:nvSpPr>
          <p:cNvPr id="152" name="Google Shape;152;p15"/>
          <p:cNvSpPr/>
          <p:nvPr>
            <p:ph idx="4" type="pic"/>
          </p:nvPr>
        </p:nvSpPr>
        <p:spPr>
          <a:xfrm>
            <a:off x="3853700" y="535000"/>
            <a:ext cx="4575300" cy="2272500"/>
          </a:xfrm>
          <a:prstGeom prst="rect">
            <a:avLst/>
          </a:prstGeom>
          <a:noFill/>
          <a:ln>
            <a:noFill/>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153" name="Shape 153"/>
        <p:cNvGrpSpPr/>
        <p:nvPr/>
      </p:nvGrpSpPr>
      <p:grpSpPr>
        <a:xfrm>
          <a:off x="0" y="0"/>
          <a:ext cx="0" cy="0"/>
          <a:chOff x="0" y="0"/>
          <a:chExt cx="0" cy="0"/>
        </a:xfrm>
      </p:grpSpPr>
      <p:pic>
        <p:nvPicPr>
          <p:cNvPr id="154" name="Google Shape;154;p16"/>
          <p:cNvPicPr preferRelativeResize="0"/>
          <p:nvPr/>
        </p:nvPicPr>
        <p:blipFill>
          <a:blip r:embed="rId2">
            <a:alphaModFix/>
          </a:blip>
          <a:stretch>
            <a:fillRect/>
          </a:stretch>
        </p:blipFill>
        <p:spPr>
          <a:xfrm flipH="1">
            <a:off x="-14428" y="-4037"/>
            <a:ext cx="9172756" cy="5151576"/>
          </a:xfrm>
          <a:prstGeom prst="rect">
            <a:avLst/>
          </a:prstGeom>
          <a:noFill/>
          <a:ln>
            <a:noFill/>
          </a:ln>
        </p:spPr>
      </p:pic>
      <p:grpSp>
        <p:nvGrpSpPr>
          <p:cNvPr id="155" name="Google Shape;155;p16"/>
          <p:cNvGrpSpPr/>
          <p:nvPr/>
        </p:nvGrpSpPr>
        <p:grpSpPr>
          <a:xfrm>
            <a:off x="-5506726" y="-3679420"/>
            <a:ext cx="18758124" cy="12939806"/>
            <a:chOff x="-5506726" y="-3679420"/>
            <a:chExt cx="18758124" cy="12939806"/>
          </a:xfrm>
        </p:grpSpPr>
        <p:pic>
          <p:nvPicPr>
            <p:cNvPr id="156" name="Google Shape;156;p16"/>
            <p:cNvPicPr preferRelativeResize="0"/>
            <p:nvPr/>
          </p:nvPicPr>
          <p:blipFill rotWithShape="1">
            <a:blip r:embed="rId3">
              <a:alphaModFix/>
            </a:blip>
            <a:srcRect b="6984" l="9001" r="3693" t="6569"/>
            <a:stretch/>
          </p:blipFill>
          <p:spPr>
            <a:xfrm flipH="1" rot="-9682437">
              <a:off x="4169111" y="-2751287"/>
              <a:ext cx="6401750" cy="3596850"/>
            </a:xfrm>
            <a:prstGeom prst="rect">
              <a:avLst/>
            </a:prstGeom>
            <a:noFill/>
            <a:ln>
              <a:noFill/>
            </a:ln>
          </p:spPr>
        </p:pic>
        <p:pic>
          <p:nvPicPr>
            <p:cNvPr id="157" name="Google Shape;157;p16"/>
            <p:cNvPicPr preferRelativeResize="0"/>
            <p:nvPr/>
          </p:nvPicPr>
          <p:blipFill>
            <a:blip r:embed="rId4">
              <a:alphaModFix/>
            </a:blip>
            <a:stretch>
              <a:fillRect/>
            </a:stretch>
          </p:blipFill>
          <p:spPr>
            <a:xfrm flipH="1">
              <a:off x="-5506726" y="2467663"/>
              <a:ext cx="10199050" cy="6792723"/>
            </a:xfrm>
            <a:prstGeom prst="rect">
              <a:avLst/>
            </a:prstGeom>
            <a:noFill/>
            <a:ln>
              <a:noFill/>
            </a:ln>
          </p:spPr>
        </p:pic>
        <p:pic>
          <p:nvPicPr>
            <p:cNvPr id="158" name="Google Shape;158;p16"/>
            <p:cNvPicPr preferRelativeResize="0"/>
            <p:nvPr/>
          </p:nvPicPr>
          <p:blipFill>
            <a:blip r:embed="rId5">
              <a:alphaModFix/>
            </a:blip>
            <a:stretch>
              <a:fillRect/>
            </a:stretch>
          </p:blipFill>
          <p:spPr>
            <a:xfrm flipH="1">
              <a:off x="4019250" y="-2617225"/>
              <a:ext cx="9232148" cy="5084900"/>
            </a:xfrm>
            <a:prstGeom prst="rect">
              <a:avLst/>
            </a:prstGeom>
            <a:noFill/>
            <a:ln>
              <a:noFill/>
            </a:ln>
          </p:spPr>
        </p:pic>
        <p:pic>
          <p:nvPicPr>
            <p:cNvPr id="159" name="Google Shape;159;p16"/>
            <p:cNvPicPr preferRelativeResize="0"/>
            <p:nvPr/>
          </p:nvPicPr>
          <p:blipFill>
            <a:blip r:embed="rId6">
              <a:alphaModFix/>
            </a:blip>
            <a:stretch>
              <a:fillRect/>
            </a:stretch>
          </p:blipFill>
          <p:spPr>
            <a:xfrm flipH="1" rot="5400003">
              <a:off x="-3455348" y="159966"/>
              <a:ext cx="5832576" cy="4468422"/>
            </a:xfrm>
            <a:prstGeom prst="rect">
              <a:avLst/>
            </a:prstGeom>
            <a:noFill/>
            <a:ln>
              <a:noFill/>
            </a:ln>
          </p:spPr>
        </p:pic>
      </p:grpSp>
      <p:sp>
        <p:nvSpPr>
          <p:cNvPr id="160" name="Google Shape;160;p1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2">
    <p:spTree>
      <p:nvGrpSpPr>
        <p:cNvPr id="161" name="Shape 161"/>
        <p:cNvGrpSpPr/>
        <p:nvPr/>
      </p:nvGrpSpPr>
      <p:grpSpPr>
        <a:xfrm>
          <a:off x="0" y="0"/>
          <a:ext cx="0" cy="0"/>
          <a:chOff x="0" y="0"/>
          <a:chExt cx="0" cy="0"/>
        </a:xfrm>
      </p:grpSpPr>
      <p:pic>
        <p:nvPicPr>
          <p:cNvPr id="162" name="Google Shape;162;p17"/>
          <p:cNvPicPr preferRelativeResize="0"/>
          <p:nvPr/>
        </p:nvPicPr>
        <p:blipFill>
          <a:blip r:embed="rId2">
            <a:alphaModFix/>
          </a:blip>
          <a:stretch>
            <a:fillRect/>
          </a:stretch>
        </p:blipFill>
        <p:spPr>
          <a:xfrm>
            <a:off x="-14428" y="-4037"/>
            <a:ext cx="9172756" cy="5151576"/>
          </a:xfrm>
          <a:prstGeom prst="rect">
            <a:avLst/>
          </a:prstGeom>
          <a:noFill/>
          <a:ln>
            <a:noFill/>
          </a:ln>
        </p:spPr>
      </p:pic>
      <p:grpSp>
        <p:nvGrpSpPr>
          <p:cNvPr id="163" name="Google Shape;163;p17"/>
          <p:cNvGrpSpPr/>
          <p:nvPr/>
        </p:nvGrpSpPr>
        <p:grpSpPr>
          <a:xfrm>
            <a:off x="-2567286" y="-2809242"/>
            <a:ext cx="12983335" cy="8928342"/>
            <a:chOff x="-2567286" y="-2809242"/>
            <a:chExt cx="12983335" cy="8928342"/>
          </a:xfrm>
        </p:grpSpPr>
        <p:pic>
          <p:nvPicPr>
            <p:cNvPr id="164" name="Google Shape;164;p17"/>
            <p:cNvPicPr preferRelativeResize="0"/>
            <p:nvPr/>
          </p:nvPicPr>
          <p:blipFill>
            <a:blip r:embed="rId3">
              <a:alphaModFix/>
            </a:blip>
            <a:stretch>
              <a:fillRect/>
            </a:stretch>
          </p:blipFill>
          <p:spPr>
            <a:xfrm flipH="1" rot="8568526">
              <a:off x="-2207124" y="-1440220"/>
              <a:ext cx="5559928" cy="3062287"/>
            </a:xfrm>
            <a:prstGeom prst="rect">
              <a:avLst/>
            </a:prstGeom>
            <a:noFill/>
            <a:ln>
              <a:noFill/>
            </a:ln>
          </p:spPr>
        </p:pic>
        <p:pic>
          <p:nvPicPr>
            <p:cNvPr id="165" name="Google Shape;165;p17"/>
            <p:cNvPicPr preferRelativeResize="0"/>
            <p:nvPr/>
          </p:nvPicPr>
          <p:blipFill>
            <a:blip r:embed="rId4">
              <a:alphaModFix amt="50000"/>
            </a:blip>
            <a:stretch>
              <a:fillRect/>
            </a:stretch>
          </p:blipFill>
          <p:spPr>
            <a:xfrm flipH="1" rot="-5400000">
              <a:off x="7173523" y="2399331"/>
              <a:ext cx="3747475" cy="2737575"/>
            </a:xfrm>
            <a:prstGeom prst="rect">
              <a:avLst/>
            </a:prstGeom>
            <a:noFill/>
            <a:ln>
              <a:noFill/>
            </a:ln>
          </p:spPr>
        </p:pic>
        <p:pic>
          <p:nvPicPr>
            <p:cNvPr id="166" name="Google Shape;166;p17"/>
            <p:cNvPicPr preferRelativeResize="0"/>
            <p:nvPr/>
          </p:nvPicPr>
          <p:blipFill rotWithShape="1">
            <a:blip r:embed="rId5">
              <a:alphaModFix amt="35000"/>
            </a:blip>
            <a:srcRect b="0" l="24738" r="0" t="69325"/>
            <a:stretch/>
          </p:blipFill>
          <p:spPr>
            <a:xfrm flipH="1" rot="10800000">
              <a:off x="-567449" y="4257375"/>
              <a:ext cx="6634573" cy="1861725"/>
            </a:xfrm>
            <a:prstGeom prst="rect">
              <a:avLst/>
            </a:prstGeom>
            <a:noFill/>
            <a:ln>
              <a:noFill/>
            </a:ln>
          </p:spPr>
        </p:pic>
        <p:pic>
          <p:nvPicPr>
            <p:cNvPr id="167" name="Google Shape;167;p17"/>
            <p:cNvPicPr preferRelativeResize="0"/>
            <p:nvPr/>
          </p:nvPicPr>
          <p:blipFill rotWithShape="1">
            <a:blip r:embed="rId6">
              <a:alphaModFix/>
            </a:blip>
            <a:srcRect b="6984" l="53633" r="3691" t="6569"/>
            <a:stretch/>
          </p:blipFill>
          <p:spPr>
            <a:xfrm flipH="1" rot="-4093903">
              <a:off x="-1223881" y="-2079069"/>
              <a:ext cx="5255964" cy="6041514"/>
            </a:xfrm>
            <a:prstGeom prst="rect">
              <a:avLst/>
            </a:prstGeom>
            <a:noFill/>
            <a:ln>
              <a:noFill/>
            </a:ln>
          </p:spPr>
        </p:pic>
      </p:grpSp>
      <p:sp>
        <p:nvSpPr>
          <p:cNvPr id="168" name="Google Shape;168;p1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1_1_1_2">
    <p:spTree>
      <p:nvGrpSpPr>
        <p:cNvPr id="169" name="Shape 169"/>
        <p:cNvGrpSpPr/>
        <p:nvPr/>
      </p:nvGrpSpPr>
      <p:grpSpPr>
        <a:xfrm>
          <a:off x="0" y="0"/>
          <a:ext cx="0" cy="0"/>
          <a:chOff x="0" y="0"/>
          <a:chExt cx="0" cy="0"/>
        </a:xfrm>
      </p:grpSpPr>
      <p:pic>
        <p:nvPicPr>
          <p:cNvPr id="170" name="Google Shape;170;p18"/>
          <p:cNvPicPr preferRelativeResize="0"/>
          <p:nvPr/>
        </p:nvPicPr>
        <p:blipFill>
          <a:blip r:embed="rId2">
            <a:alphaModFix/>
          </a:blip>
          <a:stretch>
            <a:fillRect/>
          </a:stretch>
        </p:blipFill>
        <p:spPr>
          <a:xfrm flipH="1" rot="10800000">
            <a:off x="-14428" y="-4037"/>
            <a:ext cx="9172756" cy="5151576"/>
          </a:xfrm>
          <a:prstGeom prst="rect">
            <a:avLst/>
          </a:prstGeom>
          <a:noFill/>
          <a:ln>
            <a:noFill/>
          </a:ln>
        </p:spPr>
      </p:pic>
      <p:grpSp>
        <p:nvGrpSpPr>
          <p:cNvPr id="171" name="Google Shape;171;p18"/>
          <p:cNvGrpSpPr/>
          <p:nvPr/>
        </p:nvGrpSpPr>
        <p:grpSpPr>
          <a:xfrm>
            <a:off x="-4828215" y="-6248889"/>
            <a:ext cx="15197082" cy="11951947"/>
            <a:chOff x="-4828215" y="-6248889"/>
            <a:chExt cx="15197082" cy="11951947"/>
          </a:xfrm>
        </p:grpSpPr>
        <p:pic>
          <p:nvPicPr>
            <p:cNvPr id="172" name="Google Shape;172;p18"/>
            <p:cNvPicPr preferRelativeResize="0"/>
            <p:nvPr/>
          </p:nvPicPr>
          <p:blipFill>
            <a:blip r:embed="rId3">
              <a:alphaModFix/>
            </a:blip>
            <a:stretch>
              <a:fillRect/>
            </a:stretch>
          </p:blipFill>
          <p:spPr>
            <a:xfrm flipH="1" rot="-3265979">
              <a:off x="-3857051" y="-1508154"/>
              <a:ext cx="7463485" cy="4110753"/>
            </a:xfrm>
            <a:prstGeom prst="rect">
              <a:avLst/>
            </a:prstGeom>
            <a:noFill/>
            <a:ln>
              <a:noFill/>
            </a:ln>
          </p:spPr>
        </p:pic>
        <p:pic>
          <p:nvPicPr>
            <p:cNvPr id="173" name="Google Shape;173;p18"/>
            <p:cNvPicPr preferRelativeResize="0"/>
            <p:nvPr/>
          </p:nvPicPr>
          <p:blipFill>
            <a:blip r:embed="rId4">
              <a:alphaModFix/>
            </a:blip>
            <a:stretch>
              <a:fillRect/>
            </a:stretch>
          </p:blipFill>
          <p:spPr>
            <a:xfrm flipH="1" rot="7315462">
              <a:off x="-4398102" y="-3803227"/>
              <a:ext cx="9144006" cy="6090023"/>
            </a:xfrm>
            <a:prstGeom prst="rect">
              <a:avLst/>
            </a:prstGeom>
            <a:noFill/>
            <a:ln>
              <a:noFill/>
            </a:ln>
          </p:spPr>
        </p:pic>
        <p:pic>
          <p:nvPicPr>
            <p:cNvPr id="174" name="Google Shape;174;p18"/>
            <p:cNvPicPr preferRelativeResize="0"/>
            <p:nvPr/>
          </p:nvPicPr>
          <p:blipFill>
            <a:blip r:embed="rId5">
              <a:alphaModFix amt="50000"/>
            </a:blip>
            <a:stretch>
              <a:fillRect/>
            </a:stretch>
          </p:blipFill>
          <p:spPr>
            <a:xfrm flipH="1" rot="4712098">
              <a:off x="-4583374" y="-1515689"/>
              <a:ext cx="7779825" cy="5683249"/>
            </a:xfrm>
            <a:prstGeom prst="rect">
              <a:avLst/>
            </a:prstGeom>
            <a:noFill/>
            <a:ln>
              <a:noFill/>
            </a:ln>
          </p:spPr>
        </p:pic>
        <p:pic>
          <p:nvPicPr>
            <p:cNvPr id="175" name="Google Shape;175;p18"/>
            <p:cNvPicPr preferRelativeResize="0"/>
            <p:nvPr/>
          </p:nvPicPr>
          <p:blipFill rotWithShape="1">
            <a:blip r:embed="rId6">
              <a:alphaModFix amt="35000"/>
            </a:blip>
            <a:srcRect b="62609" l="-38" r="57761" t="-2310"/>
            <a:stretch/>
          </p:blipFill>
          <p:spPr>
            <a:xfrm flipH="1" rot="-5400005">
              <a:off x="7118668" y="2452854"/>
              <a:ext cx="3726449" cy="2773944"/>
            </a:xfrm>
            <a:prstGeom prst="rect">
              <a:avLst/>
            </a:prstGeom>
            <a:noFill/>
            <a:ln>
              <a:noFill/>
            </a:ln>
          </p:spPr>
        </p:pic>
      </p:grpSp>
      <p:sp>
        <p:nvSpPr>
          <p:cNvPr id="176" name="Google Shape;176;p1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77" name="Google Shape;177;p18"/>
          <p:cNvSpPr txBox="1"/>
          <p:nvPr>
            <p:ph idx="1" type="subTitle"/>
          </p:nvPr>
        </p:nvSpPr>
        <p:spPr>
          <a:xfrm>
            <a:off x="948667" y="2088500"/>
            <a:ext cx="2267100" cy="4182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Alata"/>
              <a:buNone/>
              <a:defRPr b="1" sz="1800">
                <a:solidFill>
                  <a:schemeClr val="dk1"/>
                </a:solidFill>
                <a:latin typeface="Alata"/>
                <a:ea typeface="Alata"/>
                <a:cs typeface="Alata"/>
                <a:sym typeface="Alata"/>
              </a:defRPr>
            </a:lvl1pPr>
            <a:lvl2pPr lvl="1" rtl="0" algn="ctr">
              <a:lnSpc>
                <a:spcPct val="100000"/>
              </a:lnSpc>
              <a:spcBef>
                <a:spcPts val="0"/>
              </a:spcBef>
              <a:spcAft>
                <a:spcPts val="0"/>
              </a:spcAft>
              <a:buClr>
                <a:schemeClr val="dk1"/>
              </a:buClr>
              <a:buSzPts val="2400"/>
              <a:buFont typeface="Alata"/>
              <a:buNone/>
              <a:defRPr sz="2400">
                <a:solidFill>
                  <a:schemeClr val="dk1"/>
                </a:solidFill>
                <a:latin typeface="Alata"/>
                <a:ea typeface="Alata"/>
                <a:cs typeface="Alata"/>
                <a:sym typeface="Alata"/>
              </a:defRPr>
            </a:lvl2pPr>
            <a:lvl3pPr lvl="2" rtl="0" algn="ctr">
              <a:lnSpc>
                <a:spcPct val="100000"/>
              </a:lnSpc>
              <a:spcBef>
                <a:spcPts val="0"/>
              </a:spcBef>
              <a:spcAft>
                <a:spcPts val="0"/>
              </a:spcAft>
              <a:buClr>
                <a:schemeClr val="dk1"/>
              </a:buClr>
              <a:buSzPts val="2400"/>
              <a:buFont typeface="Alata"/>
              <a:buNone/>
              <a:defRPr sz="2400">
                <a:solidFill>
                  <a:schemeClr val="dk1"/>
                </a:solidFill>
                <a:latin typeface="Alata"/>
                <a:ea typeface="Alata"/>
                <a:cs typeface="Alata"/>
                <a:sym typeface="Alata"/>
              </a:defRPr>
            </a:lvl3pPr>
            <a:lvl4pPr lvl="3" rtl="0" algn="ctr">
              <a:lnSpc>
                <a:spcPct val="100000"/>
              </a:lnSpc>
              <a:spcBef>
                <a:spcPts val="0"/>
              </a:spcBef>
              <a:spcAft>
                <a:spcPts val="0"/>
              </a:spcAft>
              <a:buClr>
                <a:schemeClr val="dk1"/>
              </a:buClr>
              <a:buSzPts val="2400"/>
              <a:buFont typeface="Alata"/>
              <a:buNone/>
              <a:defRPr sz="2400">
                <a:solidFill>
                  <a:schemeClr val="dk1"/>
                </a:solidFill>
                <a:latin typeface="Alata"/>
                <a:ea typeface="Alata"/>
                <a:cs typeface="Alata"/>
                <a:sym typeface="Alata"/>
              </a:defRPr>
            </a:lvl4pPr>
            <a:lvl5pPr lvl="4" rtl="0" algn="ctr">
              <a:lnSpc>
                <a:spcPct val="100000"/>
              </a:lnSpc>
              <a:spcBef>
                <a:spcPts val="0"/>
              </a:spcBef>
              <a:spcAft>
                <a:spcPts val="0"/>
              </a:spcAft>
              <a:buClr>
                <a:schemeClr val="dk1"/>
              </a:buClr>
              <a:buSzPts val="2400"/>
              <a:buFont typeface="Alata"/>
              <a:buNone/>
              <a:defRPr sz="2400">
                <a:solidFill>
                  <a:schemeClr val="dk1"/>
                </a:solidFill>
                <a:latin typeface="Alata"/>
                <a:ea typeface="Alata"/>
                <a:cs typeface="Alata"/>
                <a:sym typeface="Alata"/>
              </a:defRPr>
            </a:lvl5pPr>
            <a:lvl6pPr lvl="5" rtl="0" algn="ctr">
              <a:lnSpc>
                <a:spcPct val="100000"/>
              </a:lnSpc>
              <a:spcBef>
                <a:spcPts val="0"/>
              </a:spcBef>
              <a:spcAft>
                <a:spcPts val="0"/>
              </a:spcAft>
              <a:buClr>
                <a:schemeClr val="dk1"/>
              </a:buClr>
              <a:buSzPts val="2400"/>
              <a:buFont typeface="Alata"/>
              <a:buNone/>
              <a:defRPr sz="2400">
                <a:solidFill>
                  <a:schemeClr val="dk1"/>
                </a:solidFill>
                <a:latin typeface="Alata"/>
                <a:ea typeface="Alata"/>
                <a:cs typeface="Alata"/>
                <a:sym typeface="Alata"/>
              </a:defRPr>
            </a:lvl6pPr>
            <a:lvl7pPr lvl="6" rtl="0" algn="ctr">
              <a:lnSpc>
                <a:spcPct val="100000"/>
              </a:lnSpc>
              <a:spcBef>
                <a:spcPts val="0"/>
              </a:spcBef>
              <a:spcAft>
                <a:spcPts val="0"/>
              </a:spcAft>
              <a:buClr>
                <a:schemeClr val="dk1"/>
              </a:buClr>
              <a:buSzPts val="2400"/>
              <a:buFont typeface="Alata"/>
              <a:buNone/>
              <a:defRPr sz="2400">
                <a:solidFill>
                  <a:schemeClr val="dk1"/>
                </a:solidFill>
                <a:latin typeface="Alata"/>
                <a:ea typeface="Alata"/>
                <a:cs typeface="Alata"/>
                <a:sym typeface="Alata"/>
              </a:defRPr>
            </a:lvl7pPr>
            <a:lvl8pPr lvl="7" rtl="0" algn="ctr">
              <a:lnSpc>
                <a:spcPct val="100000"/>
              </a:lnSpc>
              <a:spcBef>
                <a:spcPts val="0"/>
              </a:spcBef>
              <a:spcAft>
                <a:spcPts val="0"/>
              </a:spcAft>
              <a:buClr>
                <a:schemeClr val="dk1"/>
              </a:buClr>
              <a:buSzPts val="2400"/>
              <a:buFont typeface="Alata"/>
              <a:buNone/>
              <a:defRPr sz="2400">
                <a:solidFill>
                  <a:schemeClr val="dk1"/>
                </a:solidFill>
                <a:latin typeface="Alata"/>
                <a:ea typeface="Alata"/>
                <a:cs typeface="Alata"/>
                <a:sym typeface="Alata"/>
              </a:defRPr>
            </a:lvl8pPr>
            <a:lvl9pPr lvl="8" rtl="0" algn="ctr">
              <a:lnSpc>
                <a:spcPct val="100000"/>
              </a:lnSpc>
              <a:spcBef>
                <a:spcPts val="0"/>
              </a:spcBef>
              <a:spcAft>
                <a:spcPts val="0"/>
              </a:spcAft>
              <a:buClr>
                <a:schemeClr val="dk1"/>
              </a:buClr>
              <a:buSzPts val="2400"/>
              <a:buFont typeface="Alata"/>
              <a:buNone/>
              <a:defRPr sz="2400">
                <a:solidFill>
                  <a:schemeClr val="dk1"/>
                </a:solidFill>
                <a:latin typeface="Alata"/>
                <a:ea typeface="Alata"/>
                <a:cs typeface="Alata"/>
                <a:sym typeface="Alata"/>
              </a:defRPr>
            </a:lvl9pPr>
          </a:lstStyle>
          <a:p/>
        </p:txBody>
      </p:sp>
      <p:sp>
        <p:nvSpPr>
          <p:cNvPr id="178" name="Google Shape;178;p18"/>
          <p:cNvSpPr txBox="1"/>
          <p:nvPr>
            <p:ph idx="2" type="subTitle"/>
          </p:nvPr>
        </p:nvSpPr>
        <p:spPr>
          <a:xfrm>
            <a:off x="948667" y="2430500"/>
            <a:ext cx="2267100" cy="177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79" name="Google Shape;179;p18"/>
          <p:cNvSpPr txBox="1"/>
          <p:nvPr>
            <p:ph idx="3" type="subTitle"/>
          </p:nvPr>
        </p:nvSpPr>
        <p:spPr>
          <a:xfrm>
            <a:off x="3438450" y="2430500"/>
            <a:ext cx="2267100" cy="177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80" name="Google Shape;180;p18"/>
          <p:cNvSpPr txBox="1"/>
          <p:nvPr>
            <p:ph idx="4" type="subTitle"/>
          </p:nvPr>
        </p:nvSpPr>
        <p:spPr>
          <a:xfrm>
            <a:off x="5928233" y="2430500"/>
            <a:ext cx="2267100" cy="177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81" name="Google Shape;181;p18"/>
          <p:cNvSpPr txBox="1"/>
          <p:nvPr>
            <p:ph idx="5" type="subTitle"/>
          </p:nvPr>
        </p:nvSpPr>
        <p:spPr>
          <a:xfrm>
            <a:off x="3438450" y="2088500"/>
            <a:ext cx="2267100" cy="4182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Alata"/>
              <a:buNone/>
              <a:defRPr b="1" sz="1800">
                <a:solidFill>
                  <a:schemeClr val="dk1"/>
                </a:solidFill>
                <a:latin typeface="Alata"/>
                <a:ea typeface="Alata"/>
                <a:cs typeface="Alata"/>
                <a:sym typeface="Alata"/>
              </a:defRPr>
            </a:lvl1pPr>
            <a:lvl2pPr lvl="1" rtl="0" algn="ctr">
              <a:lnSpc>
                <a:spcPct val="100000"/>
              </a:lnSpc>
              <a:spcBef>
                <a:spcPts val="0"/>
              </a:spcBef>
              <a:spcAft>
                <a:spcPts val="0"/>
              </a:spcAft>
              <a:buClr>
                <a:schemeClr val="dk1"/>
              </a:buClr>
              <a:buSzPts val="2400"/>
              <a:buFont typeface="Alata"/>
              <a:buNone/>
              <a:defRPr sz="2400">
                <a:solidFill>
                  <a:schemeClr val="dk1"/>
                </a:solidFill>
                <a:latin typeface="Alata"/>
                <a:ea typeface="Alata"/>
                <a:cs typeface="Alata"/>
                <a:sym typeface="Alata"/>
              </a:defRPr>
            </a:lvl2pPr>
            <a:lvl3pPr lvl="2" rtl="0" algn="ctr">
              <a:lnSpc>
                <a:spcPct val="100000"/>
              </a:lnSpc>
              <a:spcBef>
                <a:spcPts val="0"/>
              </a:spcBef>
              <a:spcAft>
                <a:spcPts val="0"/>
              </a:spcAft>
              <a:buClr>
                <a:schemeClr val="dk1"/>
              </a:buClr>
              <a:buSzPts val="2400"/>
              <a:buFont typeface="Alata"/>
              <a:buNone/>
              <a:defRPr sz="2400">
                <a:solidFill>
                  <a:schemeClr val="dk1"/>
                </a:solidFill>
                <a:latin typeface="Alata"/>
                <a:ea typeface="Alata"/>
                <a:cs typeface="Alata"/>
                <a:sym typeface="Alata"/>
              </a:defRPr>
            </a:lvl3pPr>
            <a:lvl4pPr lvl="3" rtl="0" algn="ctr">
              <a:lnSpc>
                <a:spcPct val="100000"/>
              </a:lnSpc>
              <a:spcBef>
                <a:spcPts val="0"/>
              </a:spcBef>
              <a:spcAft>
                <a:spcPts val="0"/>
              </a:spcAft>
              <a:buClr>
                <a:schemeClr val="dk1"/>
              </a:buClr>
              <a:buSzPts val="2400"/>
              <a:buFont typeface="Alata"/>
              <a:buNone/>
              <a:defRPr sz="2400">
                <a:solidFill>
                  <a:schemeClr val="dk1"/>
                </a:solidFill>
                <a:latin typeface="Alata"/>
                <a:ea typeface="Alata"/>
                <a:cs typeface="Alata"/>
                <a:sym typeface="Alata"/>
              </a:defRPr>
            </a:lvl4pPr>
            <a:lvl5pPr lvl="4" rtl="0" algn="ctr">
              <a:lnSpc>
                <a:spcPct val="100000"/>
              </a:lnSpc>
              <a:spcBef>
                <a:spcPts val="0"/>
              </a:spcBef>
              <a:spcAft>
                <a:spcPts val="0"/>
              </a:spcAft>
              <a:buClr>
                <a:schemeClr val="dk1"/>
              </a:buClr>
              <a:buSzPts val="2400"/>
              <a:buFont typeface="Alata"/>
              <a:buNone/>
              <a:defRPr sz="2400">
                <a:solidFill>
                  <a:schemeClr val="dk1"/>
                </a:solidFill>
                <a:latin typeface="Alata"/>
                <a:ea typeface="Alata"/>
                <a:cs typeface="Alata"/>
                <a:sym typeface="Alata"/>
              </a:defRPr>
            </a:lvl5pPr>
            <a:lvl6pPr lvl="5" rtl="0" algn="ctr">
              <a:lnSpc>
                <a:spcPct val="100000"/>
              </a:lnSpc>
              <a:spcBef>
                <a:spcPts val="0"/>
              </a:spcBef>
              <a:spcAft>
                <a:spcPts val="0"/>
              </a:spcAft>
              <a:buClr>
                <a:schemeClr val="dk1"/>
              </a:buClr>
              <a:buSzPts val="2400"/>
              <a:buFont typeface="Alata"/>
              <a:buNone/>
              <a:defRPr sz="2400">
                <a:solidFill>
                  <a:schemeClr val="dk1"/>
                </a:solidFill>
                <a:latin typeface="Alata"/>
                <a:ea typeface="Alata"/>
                <a:cs typeface="Alata"/>
                <a:sym typeface="Alata"/>
              </a:defRPr>
            </a:lvl6pPr>
            <a:lvl7pPr lvl="6" rtl="0" algn="ctr">
              <a:lnSpc>
                <a:spcPct val="100000"/>
              </a:lnSpc>
              <a:spcBef>
                <a:spcPts val="0"/>
              </a:spcBef>
              <a:spcAft>
                <a:spcPts val="0"/>
              </a:spcAft>
              <a:buClr>
                <a:schemeClr val="dk1"/>
              </a:buClr>
              <a:buSzPts val="2400"/>
              <a:buFont typeface="Alata"/>
              <a:buNone/>
              <a:defRPr sz="2400">
                <a:solidFill>
                  <a:schemeClr val="dk1"/>
                </a:solidFill>
                <a:latin typeface="Alata"/>
                <a:ea typeface="Alata"/>
                <a:cs typeface="Alata"/>
                <a:sym typeface="Alata"/>
              </a:defRPr>
            </a:lvl7pPr>
            <a:lvl8pPr lvl="7" rtl="0" algn="ctr">
              <a:lnSpc>
                <a:spcPct val="100000"/>
              </a:lnSpc>
              <a:spcBef>
                <a:spcPts val="0"/>
              </a:spcBef>
              <a:spcAft>
                <a:spcPts val="0"/>
              </a:spcAft>
              <a:buClr>
                <a:schemeClr val="dk1"/>
              </a:buClr>
              <a:buSzPts val="2400"/>
              <a:buFont typeface="Alata"/>
              <a:buNone/>
              <a:defRPr sz="2400">
                <a:solidFill>
                  <a:schemeClr val="dk1"/>
                </a:solidFill>
                <a:latin typeface="Alata"/>
                <a:ea typeface="Alata"/>
                <a:cs typeface="Alata"/>
                <a:sym typeface="Alata"/>
              </a:defRPr>
            </a:lvl8pPr>
            <a:lvl9pPr lvl="8" rtl="0" algn="ctr">
              <a:lnSpc>
                <a:spcPct val="100000"/>
              </a:lnSpc>
              <a:spcBef>
                <a:spcPts val="0"/>
              </a:spcBef>
              <a:spcAft>
                <a:spcPts val="0"/>
              </a:spcAft>
              <a:buClr>
                <a:schemeClr val="dk1"/>
              </a:buClr>
              <a:buSzPts val="2400"/>
              <a:buFont typeface="Alata"/>
              <a:buNone/>
              <a:defRPr sz="2400">
                <a:solidFill>
                  <a:schemeClr val="dk1"/>
                </a:solidFill>
                <a:latin typeface="Alata"/>
                <a:ea typeface="Alata"/>
                <a:cs typeface="Alata"/>
                <a:sym typeface="Alata"/>
              </a:defRPr>
            </a:lvl9pPr>
          </a:lstStyle>
          <a:p/>
        </p:txBody>
      </p:sp>
      <p:sp>
        <p:nvSpPr>
          <p:cNvPr id="182" name="Google Shape;182;p18"/>
          <p:cNvSpPr txBox="1"/>
          <p:nvPr>
            <p:ph idx="6" type="subTitle"/>
          </p:nvPr>
        </p:nvSpPr>
        <p:spPr>
          <a:xfrm>
            <a:off x="5928233" y="2088500"/>
            <a:ext cx="2267100" cy="4182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Alata"/>
              <a:buNone/>
              <a:defRPr b="1" sz="1800">
                <a:solidFill>
                  <a:schemeClr val="dk1"/>
                </a:solidFill>
                <a:latin typeface="Alata"/>
                <a:ea typeface="Alata"/>
                <a:cs typeface="Alata"/>
                <a:sym typeface="Alata"/>
              </a:defRPr>
            </a:lvl1pPr>
            <a:lvl2pPr lvl="1" rtl="0" algn="ctr">
              <a:lnSpc>
                <a:spcPct val="100000"/>
              </a:lnSpc>
              <a:spcBef>
                <a:spcPts val="0"/>
              </a:spcBef>
              <a:spcAft>
                <a:spcPts val="0"/>
              </a:spcAft>
              <a:buClr>
                <a:schemeClr val="dk1"/>
              </a:buClr>
              <a:buSzPts val="2400"/>
              <a:buFont typeface="Alata"/>
              <a:buNone/>
              <a:defRPr sz="2400">
                <a:solidFill>
                  <a:schemeClr val="dk1"/>
                </a:solidFill>
                <a:latin typeface="Alata"/>
                <a:ea typeface="Alata"/>
                <a:cs typeface="Alata"/>
                <a:sym typeface="Alata"/>
              </a:defRPr>
            </a:lvl2pPr>
            <a:lvl3pPr lvl="2" rtl="0" algn="ctr">
              <a:lnSpc>
                <a:spcPct val="100000"/>
              </a:lnSpc>
              <a:spcBef>
                <a:spcPts val="0"/>
              </a:spcBef>
              <a:spcAft>
                <a:spcPts val="0"/>
              </a:spcAft>
              <a:buClr>
                <a:schemeClr val="dk1"/>
              </a:buClr>
              <a:buSzPts val="2400"/>
              <a:buFont typeface="Alata"/>
              <a:buNone/>
              <a:defRPr sz="2400">
                <a:solidFill>
                  <a:schemeClr val="dk1"/>
                </a:solidFill>
                <a:latin typeface="Alata"/>
                <a:ea typeface="Alata"/>
                <a:cs typeface="Alata"/>
                <a:sym typeface="Alata"/>
              </a:defRPr>
            </a:lvl3pPr>
            <a:lvl4pPr lvl="3" rtl="0" algn="ctr">
              <a:lnSpc>
                <a:spcPct val="100000"/>
              </a:lnSpc>
              <a:spcBef>
                <a:spcPts val="0"/>
              </a:spcBef>
              <a:spcAft>
                <a:spcPts val="0"/>
              </a:spcAft>
              <a:buClr>
                <a:schemeClr val="dk1"/>
              </a:buClr>
              <a:buSzPts val="2400"/>
              <a:buFont typeface="Alata"/>
              <a:buNone/>
              <a:defRPr sz="2400">
                <a:solidFill>
                  <a:schemeClr val="dk1"/>
                </a:solidFill>
                <a:latin typeface="Alata"/>
                <a:ea typeface="Alata"/>
                <a:cs typeface="Alata"/>
                <a:sym typeface="Alata"/>
              </a:defRPr>
            </a:lvl4pPr>
            <a:lvl5pPr lvl="4" rtl="0" algn="ctr">
              <a:lnSpc>
                <a:spcPct val="100000"/>
              </a:lnSpc>
              <a:spcBef>
                <a:spcPts val="0"/>
              </a:spcBef>
              <a:spcAft>
                <a:spcPts val="0"/>
              </a:spcAft>
              <a:buClr>
                <a:schemeClr val="dk1"/>
              </a:buClr>
              <a:buSzPts val="2400"/>
              <a:buFont typeface="Alata"/>
              <a:buNone/>
              <a:defRPr sz="2400">
                <a:solidFill>
                  <a:schemeClr val="dk1"/>
                </a:solidFill>
                <a:latin typeface="Alata"/>
                <a:ea typeface="Alata"/>
                <a:cs typeface="Alata"/>
                <a:sym typeface="Alata"/>
              </a:defRPr>
            </a:lvl5pPr>
            <a:lvl6pPr lvl="5" rtl="0" algn="ctr">
              <a:lnSpc>
                <a:spcPct val="100000"/>
              </a:lnSpc>
              <a:spcBef>
                <a:spcPts val="0"/>
              </a:spcBef>
              <a:spcAft>
                <a:spcPts val="0"/>
              </a:spcAft>
              <a:buClr>
                <a:schemeClr val="dk1"/>
              </a:buClr>
              <a:buSzPts val="2400"/>
              <a:buFont typeface="Alata"/>
              <a:buNone/>
              <a:defRPr sz="2400">
                <a:solidFill>
                  <a:schemeClr val="dk1"/>
                </a:solidFill>
                <a:latin typeface="Alata"/>
                <a:ea typeface="Alata"/>
                <a:cs typeface="Alata"/>
                <a:sym typeface="Alata"/>
              </a:defRPr>
            </a:lvl6pPr>
            <a:lvl7pPr lvl="6" rtl="0" algn="ctr">
              <a:lnSpc>
                <a:spcPct val="100000"/>
              </a:lnSpc>
              <a:spcBef>
                <a:spcPts val="0"/>
              </a:spcBef>
              <a:spcAft>
                <a:spcPts val="0"/>
              </a:spcAft>
              <a:buClr>
                <a:schemeClr val="dk1"/>
              </a:buClr>
              <a:buSzPts val="2400"/>
              <a:buFont typeface="Alata"/>
              <a:buNone/>
              <a:defRPr sz="2400">
                <a:solidFill>
                  <a:schemeClr val="dk1"/>
                </a:solidFill>
                <a:latin typeface="Alata"/>
                <a:ea typeface="Alata"/>
                <a:cs typeface="Alata"/>
                <a:sym typeface="Alata"/>
              </a:defRPr>
            </a:lvl7pPr>
            <a:lvl8pPr lvl="7" rtl="0" algn="ctr">
              <a:lnSpc>
                <a:spcPct val="100000"/>
              </a:lnSpc>
              <a:spcBef>
                <a:spcPts val="0"/>
              </a:spcBef>
              <a:spcAft>
                <a:spcPts val="0"/>
              </a:spcAft>
              <a:buClr>
                <a:schemeClr val="dk1"/>
              </a:buClr>
              <a:buSzPts val="2400"/>
              <a:buFont typeface="Alata"/>
              <a:buNone/>
              <a:defRPr sz="2400">
                <a:solidFill>
                  <a:schemeClr val="dk1"/>
                </a:solidFill>
                <a:latin typeface="Alata"/>
                <a:ea typeface="Alata"/>
                <a:cs typeface="Alata"/>
                <a:sym typeface="Alata"/>
              </a:defRPr>
            </a:lvl8pPr>
            <a:lvl9pPr lvl="8" rtl="0" algn="ctr">
              <a:lnSpc>
                <a:spcPct val="100000"/>
              </a:lnSpc>
              <a:spcBef>
                <a:spcPts val="0"/>
              </a:spcBef>
              <a:spcAft>
                <a:spcPts val="0"/>
              </a:spcAft>
              <a:buClr>
                <a:schemeClr val="dk1"/>
              </a:buClr>
              <a:buSzPts val="2400"/>
              <a:buFont typeface="Alata"/>
              <a:buNone/>
              <a:defRPr sz="2400">
                <a:solidFill>
                  <a:schemeClr val="dk1"/>
                </a:solidFill>
                <a:latin typeface="Alata"/>
                <a:ea typeface="Alata"/>
                <a:cs typeface="Alata"/>
                <a:sym typeface="Alata"/>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BLANK_1_1_1_2_1">
    <p:spTree>
      <p:nvGrpSpPr>
        <p:cNvPr id="183" name="Shape 183"/>
        <p:cNvGrpSpPr/>
        <p:nvPr/>
      </p:nvGrpSpPr>
      <p:grpSpPr>
        <a:xfrm>
          <a:off x="0" y="0"/>
          <a:ext cx="0" cy="0"/>
          <a:chOff x="0" y="0"/>
          <a:chExt cx="0" cy="0"/>
        </a:xfrm>
      </p:grpSpPr>
      <p:pic>
        <p:nvPicPr>
          <p:cNvPr id="184" name="Google Shape;184;p19"/>
          <p:cNvPicPr preferRelativeResize="0"/>
          <p:nvPr/>
        </p:nvPicPr>
        <p:blipFill rotWithShape="1">
          <a:blip r:embed="rId2">
            <a:alphaModFix/>
          </a:blip>
          <a:srcRect b="0" l="0" r="0" t="0"/>
          <a:stretch/>
        </p:blipFill>
        <p:spPr>
          <a:xfrm>
            <a:off x="-14428" y="-4037"/>
            <a:ext cx="9172756" cy="5151576"/>
          </a:xfrm>
          <a:prstGeom prst="rect">
            <a:avLst/>
          </a:prstGeom>
          <a:noFill/>
          <a:ln>
            <a:noFill/>
          </a:ln>
        </p:spPr>
      </p:pic>
      <p:grpSp>
        <p:nvGrpSpPr>
          <p:cNvPr id="185" name="Google Shape;185;p19"/>
          <p:cNvGrpSpPr/>
          <p:nvPr/>
        </p:nvGrpSpPr>
        <p:grpSpPr>
          <a:xfrm>
            <a:off x="-3032774" y="-1702325"/>
            <a:ext cx="15932537" cy="9749859"/>
            <a:chOff x="-3032774" y="-1702325"/>
            <a:chExt cx="15932537" cy="9749859"/>
          </a:xfrm>
        </p:grpSpPr>
        <p:pic>
          <p:nvPicPr>
            <p:cNvPr id="186" name="Google Shape;186;p19"/>
            <p:cNvPicPr preferRelativeResize="0"/>
            <p:nvPr/>
          </p:nvPicPr>
          <p:blipFill>
            <a:blip r:embed="rId3">
              <a:alphaModFix/>
            </a:blip>
            <a:stretch>
              <a:fillRect/>
            </a:stretch>
          </p:blipFill>
          <p:spPr>
            <a:xfrm rot="10800000">
              <a:off x="-3032774" y="-1702325"/>
              <a:ext cx="6377098" cy="3512375"/>
            </a:xfrm>
            <a:prstGeom prst="rect">
              <a:avLst/>
            </a:prstGeom>
            <a:noFill/>
            <a:ln>
              <a:noFill/>
            </a:ln>
          </p:spPr>
        </p:pic>
        <p:pic>
          <p:nvPicPr>
            <p:cNvPr id="187" name="Google Shape;187;p19"/>
            <p:cNvPicPr preferRelativeResize="0"/>
            <p:nvPr/>
          </p:nvPicPr>
          <p:blipFill>
            <a:blip r:embed="rId4">
              <a:alphaModFix amt="50000"/>
            </a:blip>
            <a:stretch>
              <a:fillRect/>
            </a:stretch>
          </p:blipFill>
          <p:spPr>
            <a:xfrm rot="-5400000">
              <a:off x="7200774" y="153261"/>
              <a:ext cx="3752026" cy="2740875"/>
            </a:xfrm>
            <a:prstGeom prst="rect">
              <a:avLst/>
            </a:prstGeom>
            <a:noFill/>
            <a:ln>
              <a:noFill/>
            </a:ln>
          </p:spPr>
        </p:pic>
        <p:pic>
          <p:nvPicPr>
            <p:cNvPr id="188" name="Google Shape;188;p19"/>
            <p:cNvPicPr preferRelativeResize="0"/>
            <p:nvPr/>
          </p:nvPicPr>
          <p:blipFill>
            <a:blip r:embed="rId5">
              <a:alphaModFix/>
            </a:blip>
            <a:stretch>
              <a:fillRect/>
            </a:stretch>
          </p:blipFill>
          <p:spPr>
            <a:xfrm rot="9407164">
              <a:off x="4026449" y="1497902"/>
              <a:ext cx="8191202" cy="5143499"/>
            </a:xfrm>
            <a:prstGeom prst="rect">
              <a:avLst/>
            </a:prstGeom>
            <a:noFill/>
            <a:ln>
              <a:noFill/>
            </a:ln>
          </p:spPr>
        </p:pic>
      </p:grpSp>
      <p:sp>
        <p:nvSpPr>
          <p:cNvPr id="189" name="Google Shape;189;p1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90" name="Google Shape;190;p19"/>
          <p:cNvSpPr txBox="1"/>
          <p:nvPr>
            <p:ph idx="1" type="subTitle"/>
          </p:nvPr>
        </p:nvSpPr>
        <p:spPr>
          <a:xfrm>
            <a:off x="2257163" y="1710600"/>
            <a:ext cx="5834400" cy="3816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2400"/>
              <a:buFont typeface="Alata"/>
              <a:buNone/>
              <a:defRPr b="1" sz="1800">
                <a:solidFill>
                  <a:schemeClr val="dk1"/>
                </a:solidFill>
                <a:latin typeface="Alata"/>
                <a:ea typeface="Alata"/>
                <a:cs typeface="Alata"/>
                <a:sym typeface="Alata"/>
              </a:defRPr>
            </a:lvl1pPr>
            <a:lvl2pPr lvl="1" rtl="0">
              <a:lnSpc>
                <a:spcPct val="100000"/>
              </a:lnSpc>
              <a:spcBef>
                <a:spcPts val="0"/>
              </a:spcBef>
              <a:spcAft>
                <a:spcPts val="0"/>
              </a:spcAft>
              <a:buClr>
                <a:schemeClr val="dk1"/>
              </a:buClr>
              <a:buSzPts val="2400"/>
              <a:buFont typeface="Alata"/>
              <a:buNone/>
              <a:defRPr sz="2400">
                <a:solidFill>
                  <a:schemeClr val="dk1"/>
                </a:solidFill>
                <a:latin typeface="Alata"/>
                <a:ea typeface="Alata"/>
                <a:cs typeface="Alata"/>
                <a:sym typeface="Alata"/>
              </a:defRPr>
            </a:lvl2pPr>
            <a:lvl3pPr lvl="2" rtl="0">
              <a:lnSpc>
                <a:spcPct val="100000"/>
              </a:lnSpc>
              <a:spcBef>
                <a:spcPts val="0"/>
              </a:spcBef>
              <a:spcAft>
                <a:spcPts val="0"/>
              </a:spcAft>
              <a:buClr>
                <a:schemeClr val="dk1"/>
              </a:buClr>
              <a:buSzPts val="2400"/>
              <a:buFont typeface="Alata"/>
              <a:buNone/>
              <a:defRPr sz="2400">
                <a:solidFill>
                  <a:schemeClr val="dk1"/>
                </a:solidFill>
                <a:latin typeface="Alata"/>
                <a:ea typeface="Alata"/>
                <a:cs typeface="Alata"/>
                <a:sym typeface="Alata"/>
              </a:defRPr>
            </a:lvl3pPr>
            <a:lvl4pPr lvl="3" rtl="0">
              <a:lnSpc>
                <a:spcPct val="100000"/>
              </a:lnSpc>
              <a:spcBef>
                <a:spcPts val="0"/>
              </a:spcBef>
              <a:spcAft>
                <a:spcPts val="0"/>
              </a:spcAft>
              <a:buClr>
                <a:schemeClr val="dk1"/>
              </a:buClr>
              <a:buSzPts val="2400"/>
              <a:buFont typeface="Alata"/>
              <a:buNone/>
              <a:defRPr sz="2400">
                <a:solidFill>
                  <a:schemeClr val="dk1"/>
                </a:solidFill>
                <a:latin typeface="Alata"/>
                <a:ea typeface="Alata"/>
                <a:cs typeface="Alata"/>
                <a:sym typeface="Alata"/>
              </a:defRPr>
            </a:lvl4pPr>
            <a:lvl5pPr lvl="4" rtl="0">
              <a:lnSpc>
                <a:spcPct val="100000"/>
              </a:lnSpc>
              <a:spcBef>
                <a:spcPts val="0"/>
              </a:spcBef>
              <a:spcAft>
                <a:spcPts val="0"/>
              </a:spcAft>
              <a:buClr>
                <a:schemeClr val="dk1"/>
              </a:buClr>
              <a:buSzPts val="2400"/>
              <a:buFont typeface="Alata"/>
              <a:buNone/>
              <a:defRPr sz="2400">
                <a:solidFill>
                  <a:schemeClr val="dk1"/>
                </a:solidFill>
                <a:latin typeface="Alata"/>
                <a:ea typeface="Alata"/>
                <a:cs typeface="Alata"/>
                <a:sym typeface="Alata"/>
              </a:defRPr>
            </a:lvl5pPr>
            <a:lvl6pPr lvl="5" rtl="0">
              <a:lnSpc>
                <a:spcPct val="100000"/>
              </a:lnSpc>
              <a:spcBef>
                <a:spcPts val="0"/>
              </a:spcBef>
              <a:spcAft>
                <a:spcPts val="0"/>
              </a:spcAft>
              <a:buClr>
                <a:schemeClr val="dk1"/>
              </a:buClr>
              <a:buSzPts val="2400"/>
              <a:buFont typeface="Alata"/>
              <a:buNone/>
              <a:defRPr sz="2400">
                <a:solidFill>
                  <a:schemeClr val="dk1"/>
                </a:solidFill>
                <a:latin typeface="Alata"/>
                <a:ea typeface="Alata"/>
                <a:cs typeface="Alata"/>
                <a:sym typeface="Alata"/>
              </a:defRPr>
            </a:lvl6pPr>
            <a:lvl7pPr lvl="6" rtl="0">
              <a:lnSpc>
                <a:spcPct val="100000"/>
              </a:lnSpc>
              <a:spcBef>
                <a:spcPts val="0"/>
              </a:spcBef>
              <a:spcAft>
                <a:spcPts val="0"/>
              </a:spcAft>
              <a:buClr>
                <a:schemeClr val="dk1"/>
              </a:buClr>
              <a:buSzPts val="2400"/>
              <a:buFont typeface="Alata"/>
              <a:buNone/>
              <a:defRPr sz="2400">
                <a:solidFill>
                  <a:schemeClr val="dk1"/>
                </a:solidFill>
                <a:latin typeface="Alata"/>
                <a:ea typeface="Alata"/>
                <a:cs typeface="Alata"/>
                <a:sym typeface="Alata"/>
              </a:defRPr>
            </a:lvl7pPr>
            <a:lvl8pPr lvl="7" rtl="0">
              <a:lnSpc>
                <a:spcPct val="100000"/>
              </a:lnSpc>
              <a:spcBef>
                <a:spcPts val="0"/>
              </a:spcBef>
              <a:spcAft>
                <a:spcPts val="0"/>
              </a:spcAft>
              <a:buClr>
                <a:schemeClr val="dk1"/>
              </a:buClr>
              <a:buSzPts val="2400"/>
              <a:buFont typeface="Alata"/>
              <a:buNone/>
              <a:defRPr sz="2400">
                <a:solidFill>
                  <a:schemeClr val="dk1"/>
                </a:solidFill>
                <a:latin typeface="Alata"/>
                <a:ea typeface="Alata"/>
                <a:cs typeface="Alata"/>
                <a:sym typeface="Alata"/>
              </a:defRPr>
            </a:lvl8pPr>
            <a:lvl9pPr lvl="8" rtl="0">
              <a:lnSpc>
                <a:spcPct val="100000"/>
              </a:lnSpc>
              <a:spcBef>
                <a:spcPts val="0"/>
              </a:spcBef>
              <a:spcAft>
                <a:spcPts val="0"/>
              </a:spcAft>
              <a:buClr>
                <a:schemeClr val="dk1"/>
              </a:buClr>
              <a:buSzPts val="2400"/>
              <a:buFont typeface="Alata"/>
              <a:buNone/>
              <a:defRPr sz="2400">
                <a:solidFill>
                  <a:schemeClr val="dk1"/>
                </a:solidFill>
                <a:latin typeface="Alata"/>
                <a:ea typeface="Alata"/>
                <a:cs typeface="Alata"/>
                <a:sym typeface="Alata"/>
              </a:defRPr>
            </a:lvl9pPr>
          </a:lstStyle>
          <a:p/>
        </p:txBody>
      </p:sp>
      <p:sp>
        <p:nvSpPr>
          <p:cNvPr id="191" name="Google Shape;191;p19"/>
          <p:cNvSpPr txBox="1"/>
          <p:nvPr>
            <p:ph idx="2" type="subTitle"/>
          </p:nvPr>
        </p:nvSpPr>
        <p:spPr>
          <a:xfrm>
            <a:off x="2257163" y="2930463"/>
            <a:ext cx="5834400" cy="3816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2400"/>
              <a:buFont typeface="Alata"/>
              <a:buNone/>
              <a:defRPr b="1" sz="1800">
                <a:solidFill>
                  <a:schemeClr val="dk1"/>
                </a:solidFill>
                <a:latin typeface="Alata"/>
                <a:ea typeface="Alata"/>
                <a:cs typeface="Alata"/>
                <a:sym typeface="Alata"/>
              </a:defRPr>
            </a:lvl1pPr>
            <a:lvl2pPr lvl="1" rtl="0">
              <a:lnSpc>
                <a:spcPct val="100000"/>
              </a:lnSpc>
              <a:spcBef>
                <a:spcPts val="0"/>
              </a:spcBef>
              <a:spcAft>
                <a:spcPts val="0"/>
              </a:spcAft>
              <a:buClr>
                <a:schemeClr val="dk1"/>
              </a:buClr>
              <a:buSzPts val="2400"/>
              <a:buFont typeface="Alata"/>
              <a:buNone/>
              <a:defRPr sz="2400">
                <a:solidFill>
                  <a:schemeClr val="dk1"/>
                </a:solidFill>
                <a:latin typeface="Alata"/>
                <a:ea typeface="Alata"/>
                <a:cs typeface="Alata"/>
                <a:sym typeface="Alata"/>
              </a:defRPr>
            </a:lvl2pPr>
            <a:lvl3pPr lvl="2" rtl="0">
              <a:lnSpc>
                <a:spcPct val="100000"/>
              </a:lnSpc>
              <a:spcBef>
                <a:spcPts val="0"/>
              </a:spcBef>
              <a:spcAft>
                <a:spcPts val="0"/>
              </a:spcAft>
              <a:buClr>
                <a:schemeClr val="dk1"/>
              </a:buClr>
              <a:buSzPts val="2400"/>
              <a:buFont typeface="Alata"/>
              <a:buNone/>
              <a:defRPr sz="2400">
                <a:solidFill>
                  <a:schemeClr val="dk1"/>
                </a:solidFill>
                <a:latin typeface="Alata"/>
                <a:ea typeface="Alata"/>
                <a:cs typeface="Alata"/>
                <a:sym typeface="Alata"/>
              </a:defRPr>
            </a:lvl3pPr>
            <a:lvl4pPr lvl="3" rtl="0">
              <a:lnSpc>
                <a:spcPct val="100000"/>
              </a:lnSpc>
              <a:spcBef>
                <a:spcPts val="0"/>
              </a:spcBef>
              <a:spcAft>
                <a:spcPts val="0"/>
              </a:spcAft>
              <a:buClr>
                <a:schemeClr val="dk1"/>
              </a:buClr>
              <a:buSzPts val="2400"/>
              <a:buFont typeface="Alata"/>
              <a:buNone/>
              <a:defRPr sz="2400">
                <a:solidFill>
                  <a:schemeClr val="dk1"/>
                </a:solidFill>
                <a:latin typeface="Alata"/>
                <a:ea typeface="Alata"/>
                <a:cs typeface="Alata"/>
                <a:sym typeface="Alata"/>
              </a:defRPr>
            </a:lvl4pPr>
            <a:lvl5pPr lvl="4" rtl="0">
              <a:lnSpc>
                <a:spcPct val="100000"/>
              </a:lnSpc>
              <a:spcBef>
                <a:spcPts val="0"/>
              </a:spcBef>
              <a:spcAft>
                <a:spcPts val="0"/>
              </a:spcAft>
              <a:buClr>
                <a:schemeClr val="dk1"/>
              </a:buClr>
              <a:buSzPts val="2400"/>
              <a:buFont typeface="Alata"/>
              <a:buNone/>
              <a:defRPr sz="2400">
                <a:solidFill>
                  <a:schemeClr val="dk1"/>
                </a:solidFill>
                <a:latin typeface="Alata"/>
                <a:ea typeface="Alata"/>
                <a:cs typeface="Alata"/>
                <a:sym typeface="Alata"/>
              </a:defRPr>
            </a:lvl5pPr>
            <a:lvl6pPr lvl="5" rtl="0">
              <a:lnSpc>
                <a:spcPct val="100000"/>
              </a:lnSpc>
              <a:spcBef>
                <a:spcPts val="0"/>
              </a:spcBef>
              <a:spcAft>
                <a:spcPts val="0"/>
              </a:spcAft>
              <a:buClr>
                <a:schemeClr val="dk1"/>
              </a:buClr>
              <a:buSzPts val="2400"/>
              <a:buFont typeface="Alata"/>
              <a:buNone/>
              <a:defRPr sz="2400">
                <a:solidFill>
                  <a:schemeClr val="dk1"/>
                </a:solidFill>
                <a:latin typeface="Alata"/>
                <a:ea typeface="Alata"/>
                <a:cs typeface="Alata"/>
                <a:sym typeface="Alata"/>
              </a:defRPr>
            </a:lvl6pPr>
            <a:lvl7pPr lvl="6" rtl="0">
              <a:lnSpc>
                <a:spcPct val="100000"/>
              </a:lnSpc>
              <a:spcBef>
                <a:spcPts val="0"/>
              </a:spcBef>
              <a:spcAft>
                <a:spcPts val="0"/>
              </a:spcAft>
              <a:buClr>
                <a:schemeClr val="dk1"/>
              </a:buClr>
              <a:buSzPts val="2400"/>
              <a:buFont typeface="Alata"/>
              <a:buNone/>
              <a:defRPr sz="2400">
                <a:solidFill>
                  <a:schemeClr val="dk1"/>
                </a:solidFill>
                <a:latin typeface="Alata"/>
                <a:ea typeface="Alata"/>
                <a:cs typeface="Alata"/>
                <a:sym typeface="Alata"/>
              </a:defRPr>
            </a:lvl7pPr>
            <a:lvl8pPr lvl="7" rtl="0">
              <a:lnSpc>
                <a:spcPct val="100000"/>
              </a:lnSpc>
              <a:spcBef>
                <a:spcPts val="0"/>
              </a:spcBef>
              <a:spcAft>
                <a:spcPts val="0"/>
              </a:spcAft>
              <a:buClr>
                <a:schemeClr val="dk1"/>
              </a:buClr>
              <a:buSzPts val="2400"/>
              <a:buFont typeface="Alata"/>
              <a:buNone/>
              <a:defRPr sz="2400">
                <a:solidFill>
                  <a:schemeClr val="dk1"/>
                </a:solidFill>
                <a:latin typeface="Alata"/>
                <a:ea typeface="Alata"/>
                <a:cs typeface="Alata"/>
                <a:sym typeface="Alata"/>
              </a:defRPr>
            </a:lvl8pPr>
            <a:lvl9pPr lvl="8" rtl="0">
              <a:lnSpc>
                <a:spcPct val="100000"/>
              </a:lnSpc>
              <a:spcBef>
                <a:spcPts val="0"/>
              </a:spcBef>
              <a:spcAft>
                <a:spcPts val="0"/>
              </a:spcAft>
              <a:buClr>
                <a:schemeClr val="dk1"/>
              </a:buClr>
              <a:buSzPts val="2400"/>
              <a:buFont typeface="Alata"/>
              <a:buNone/>
              <a:defRPr sz="2400">
                <a:solidFill>
                  <a:schemeClr val="dk1"/>
                </a:solidFill>
                <a:latin typeface="Alata"/>
                <a:ea typeface="Alata"/>
                <a:cs typeface="Alata"/>
                <a:sym typeface="Alata"/>
              </a:defRPr>
            </a:lvl9pPr>
          </a:lstStyle>
          <a:p/>
        </p:txBody>
      </p:sp>
      <p:sp>
        <p:nvSpPr>
          <p:cNvPr id="192" name="Google Shape;192;p19"/>
          <p:cNvSpPr txBox="1"/>
          <p:nvPr>
            <p:ph idx="3" type="subTitle"/>
          </p:nvPr>
        </p:nvSpPr>
        <p:spPr>
          <a:xfrm>
            <a:off x="2257163" y="4127100"/>
            <a:ext cx="5834400" cy="3816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2400"/>
              <a:buFont typeface="Alata"/>
              <a:buNone/>
              <a:defRPr b="1" sz="1800">
                <a:solidFill>
                  <a:schemeClr val="dk1"/>
                </a:solidFill>
                <a:latin typeface="Alata"/>
                <a:ea typeface="Alata"/>
                <a:cs typeface="Alata"/>
                <a:sym typeface="Alata"/>
              </a:defRPr>
            </a:lvl1pPr>
            <a:lvl2pPr lvl="1" rtl="0">
              <a:lnSpc>
                <a:spcPct val="100000"/>
              </a:lnSpc>
              <a:spcBef>
                <a:spcPts val="0"/>
              </a:spcBef>
              <a:spcAft>
                <a:spcPts val="0"/>
              </a:spcAft>
              <a:buClr>
                <a:schemeClr val="dk1"/>
              </a:buClr>
              <a:buSzPts val="2400"/>
              <a:buFont typeface="Alata"/>
              <a:buNone/>
              <a:defRPr sz="2400">
                <a:solidFill>
                  <a:schemeClr val="dk1"/>
                </a:solidFill>
                <a:latin typeface="Alata"/>
                <a:ea typeface="Alata"/>
                <a:cs typeface="Alata"/>
                <a:sym typeface="Alata"/>
              </a:defRPr>
            </a:lvl2pPr>
            <a:lvl3pPr lvl="2" rtl="0">
              <a:lnSpc>
                <a:spcPct val="100000"/>
              </a:lnSpc>
              <a:spcBef>
                <a:spcPts val="0"/>
              </a:spcBef>
              <a:spcAft>
                <a:spcPts val="0"/>
              </a:spcAft>
              <a:buClr>
                <a:schemeClr val="dk1"/>
              </a:buClr>
              <a:buSzPts val="2400"/>
              <a:buFont typeface="Alata"/>
              <a:buNone/>
              <a:defRPr sz="2400">
                <a:solidFill>
                  <a:schemeClr val="dk1"/>
                </a:solidFill>
                <a:latin typeface="Alata"/>
                <a:ea typeface="Alata"/>
                <a:cs typeface="Alata"/>
                <a:sym typeface="Alata"/>
              </a:defRPr>
            </a:lvl3pPr>
            <a:lvl4pPr lvl="3" rtl="0">
              <a:lnSpc>
                <a:spcPct val="100000"/>
              </a:lnSpc>
              <a:spcBef>
                <a:spcPts val="0"/>
              </a:spcBef>
              <a:spcAft>
                <a:spcPts val="0"/>
              </a:spcAft>
              <a:buClr>
                <a:schemeClr val="dk1"/>
              </a:buClr>
              <a:buSzPts val="2400"/>
              <a:buFont typeface="Alata"/>
              <a:buNone/>
              <a:defRPr sz="2400">
                <a:solidFill>
                  <a:schemeClr val="dk1"/>
                </a:solidFill>
                <a:latin typeface="Alata"/>
                <a:ea typeface="Alata"/>
                <a:cs typeface="Alata"/>
                <a:sym typeface="Alata"/>
              </a:defRPr>
            </a:lvl4pPr>
            <a:lvl5pPr lvl="4" rtl="0">
              <a:lnSpc>
                <a:spcPct val="100000"/>
              </a:lnSpc>
              <a:spcBef>
                <a:spcPts val="0"/>
              </a:spcBef>
              <a:spcAft>
                <a:spcPts val="0"/>
              </a:spcAft>
              <a:buClr>
                <a:schemeClr val="dk1"/>
              </a:buClr>
              <a:buSzPts val="2400"/>
              <a:buFont typeface="Alata"/>
              <a:buNone/>
              <a:defRPr sz="2400">
                <a:solidFill>
                  <a:schemeClr val="dk1"/>
                </a:solidFill>
                <a:latin typeface="Alata"/>
                <a:ea typeface="Alata"/>
                <a:cs typeface="Alata"/>
                <a:sym typeface="Alata"/>
              </a:defRPr>
            </a:lvl5pPr>
            <a:lvl6pPr lvl="5" rtl="0">
              <a:lnSpc>
                <a:spcPct val="100000"/>
              </a:lnSpc>
              <a:spcBef>
                <a:spcPts val="0"/>
              </a:spcBef>
              <a:spcAft>
                <a:spcPts val="0"/>
              </a:spcAft>
              <a:buClr>
                <a:schemeClr val="dk1"/>
              </a:buClr>
              <a:buSzPts val="2400"/>
              <a:buFont typeface="Alata"/>
              <a:buNone/>
              <a:defRPr sz="2400">
                <a:solidFill>
                  <a:schemeClr val="dk1"/>
                </a:solidFill>
                <a:latin typeface="Alata"/>
                <a:ea typeface="Alata"/>
                <a:cs typeface="Alata"/>
                <a:sym typeface="Alata"/>
              </a:defRPr>
            </a:lvl6pPr>
            <a:lvl7pPr lvl="6" rtl="0">
              <a:lnSpc>
                <a:spcPct val="100000"/>
              </a:lnSpc>
              <a:spcBef>
                <a:spcPts val="0"/>
              </a:spcBef>
              <a:spcAft>
                <a:spcPts val="0"/>
              </a:spcAft>
              <a:buClr>
                <a:schemeClr val="dk1"/>
              </a:buClr>
              <a:buSzPts val="2400"/>
              <a:buFont typeface="Alata"/>
              <a:buNone/>
              <a:defRPr sz="2400">
                <a:solidFill>
                  <a:schemeClr val="dk1"/>
                </a:solidFill>
                <a:latin typeface="Alata"/>
                <a:ea typeface="Alata"/>
                <a:cs typeface="Alata"/>
                <a:sym typeface="Alata"/>
              </a:defRPr>
            </a:lvl7pPr>
            <a:lvl8pPr lvl="7" rtl="0">
              <a:lnSpc>
                <a:spcPct val="100000"/>
              </a:lnSpc>
              <a:spcBef>
                <a:spcPts val="0"/>
              </a:spcBef>
              <a:spcAft>
                <a:spcPts val="0"/>
              </a:spcAft>
              <a:buClr>
                <a:schemeClr val="dk1"/>
              </a:buClr>
              <a:buSzPts val="2400"/>
              <a:buFont typeface="Alata"/>
              <a:buNone/>
              <a:defRPr sz="2400">
                <a:solidFill>
                  <a:schemeClr val="dk1"/>
                </a:solidFill>
                <a:latin typeface="Alata"/>
                <a:ea typeface="Alata"/>
                <a:cs typeface="Alata"/>
                <a:sym typeface="Alata"/>
              </a:defRPr>
            </a:lvl8pPr>
            <a:lvl9pPr lvl="8" rtl="0">
              <a:lnSpc>
                <a:spcPct val="100000"/>
              </a:lnSpc>
              <a:spcBef>
                <a:spcPts val="0"/>
              </a:spcBef>
              <a:spcAft>
                <a:spcPts val="0"/>
              </a:spcAft>
              <a:buClr>
                <a:schemeClr val="dk1"/>
              </a:buClr>
              <a:buSzPts val="2400"/>
              <a:buFont typeface="Alata"/>
              <a:buNone/>
              <a:defRPr sz="2400">
                <a:solidFill>
                  <a:schemeClr val="dk1"/>
                </a:solidFill>
                <a:latin typeface="Alata"/>
                <a:ea typeface="Alata"/>
                <a:cs typeface="Alata"/>
                <a:sym typeface="Alata"/>
              </a:defRPr>
            </a:lvl9pPr>
          </a:lstStyle>
          <a:p/>
        </p:txBody>
      </p:sp>
      <p:sp>
        <p:nvSpPr>
          <p:cNvPr id="193" name="Google Shape;193;p19"/>
          <p:cNvSpPr txBox="1"/>
          <p:nvPr>
            <p:ph idx="4" type="subTitle"/>
          </p:nvPr>
        </p:nvSpPr>
        <p:spPr>
          <a:xfrm>
            <a:off x="2257163" y="1260600"/>
            <a:ext cx="5834400" cy="5262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94" name="Google Shape;194;p19"/>
          <p:cNvSpPr txBox="1"/>
          <p:nvPr>
            <p:ph idx="5" type="subTitle"/>
          </p:nvPr>
        </p:nvSpPr>
        <p:spPr>
          <a:xfrm>
            <a:off x="2257163" y="2433963"/>
            <a:ext cx="5834400" cy="572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95" name="Google Shape;195;p19"/>
          <p:cNvSpPr txBox="1"/>
          <p:nvPr>
            <p:ph idx="6" type="subTitle"/>
          </p:nvPr>
        </p:nvSpPr>
        <p:spPr>
          <a:xfrm>
            <a:off x="2257163" y="3630598"/>
            <a:ext cx="5834400" cy="572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1_1_1_1">
    <p:spTree>
      <p:nvGrpSpPr>
        <p:cNvPr id="196" name="Shape 196"/>
        <p:cNvGrpSpPr/>
        <p:nvPr/>
      </p:nvGrpSpPr>
      <p:grpSpPr>
        <a:xfrm>
          <a:off x="0" y="0"/>
          <a:ext cx="0" cy="0"/>
          <a:chOff x="0" y="0"/>
          <a:chExt cx="0" cy="0"/>
        </a:xfrm>
      </p:grpSpPr>
      <p:pic>
        <p:nvPicPr>
          <p:cNvPr id="197" name="Google Shape;197;p20"/>
          <p:cNvPicPr preferRelativeResize="0"/>
          <p:nvPr/>
        </p:nvPicPr>
        <p:blipFill rotWithShape="1">
          <a:blip r:embed="rId2">
            <a:alphaModFix/>
          </a:blip>
          <a:srcRect b="0" l="0" r="0" t="0"/>
          <a:stretch/>
        </p:blipFill>
        <p:spPr>
          <a:xfrm flipH="1" rot="10800000">
            <a:off x="-14428" y="-4037"/>
            <a:ext cx="9172756" cy="5151576"/>
          </a:xfrm>
          <a:prstGeom prst="rect">
            <a:avLst/>
          </a:prstGeom>
          <a:noFill/>
          <a:ln>
            <a:noFill/>
          </a:ln>
        </p:spPr>
      </p:pic>
      <p:grpSp>
        <p:nvGrpSpPr>
          <p:cNvPr id="198" name="Google Shape;198;p20"/>
          <p:cNvGrpSpPr/>
          <p:nvPr/>
        </p:nvGrpSpPr>
        <p:grpSpPr>
          <a:xfrm>
            <a:off x="-5322048" y="-3601701"/>
            <a:ext cx="19059288" cy="11387026"/>
            <a:chOff x="-5322048" y="-3601701"/>
            <a:chExt cx="19059288" cy="11387026"/>
          </a:xfrm>
        </p:grpSpPr>
        <p:pic>
          <p:nvPicPr>
            <p:cNvPr id="199" name="Google Shape;199;p20"/>
            <p:cNvPicPr preferRelativeResize="0"/>
            <p:nvPr/>
          </p:nvPicPr>
          <p:blipFill>
            <a:blip r:embed="rId3">
              <a:alphaModFix/>
            </a:blip>
            <a:stretch>
              <a:fillRect/>
            </a:stretch>
          </p:blipFill>
          <p:spPr>
            <a:xfrm flipH="1" rot="1392836">
              <a:off x="4863926" y="-1840376"/>
              <a:ext cx="8191202" cy="5143499"/>
            </a:xfrm>
            <a:prstGeom prst="rect">
              <a:avLst/>
            </a:prstGeom>
            <a:noFill/>
            <a:ln>
              <a:noFill/>
            </a:ln>
          </p:spPr>
        </p:pic>
        <p:pic>
          <p:nvPicPr>
            <p:cNvPr id="200" name="Google Shape;200;p20"/>
            <p:cNvPicPr preferRelativeResize="0"/>
            <p:nvPr/>
          </p:nvPicPr>
          <p:blipFill rotWithShape="1">
            <a:blip r:embed="rId4">
              <a:alphaModFix amt="35000"/>
            </a:blip>
            <a:srcRect b="58893" l="-38" r="57761" t="-2309"/>
            <a:stretch/>
          </p:blipFill>
          <p:spPr>
            <a:xfrm flipH="1" rot="-5">
              <a:off x="-2840799" y="2198527"/>
              <a:ext cx="3726449" cy="3033444"/>
            </a:xfrm>
            <a:prstGeom prst="rect">
              <a:avLst/>
            </a:prstGeom>
            <a:noFill/>
            <a:ln>
              <a:noFill/>
            </a:ln>
          </p:spPr>
        </p:pic>
        <p:pic>
          <p:nvPicPr>
            <p:cNvPr id="201" name="Google Shape;201;p20"/>
            <p:cNvPicPr preferRelativeResize="0"/>
            <p:nvPr/>
          </p:nvPicPr>
          <p:blipFill>
            <a:blip r:embed="rId5">
              <a:alphaModFix/>
            </a:blip>
            <a:stretch>
              <a:fillRect/>
            </a:stretch>
          </p:blipFill>
          <p:spPr>
            <a:xfrm flipH="1">
              <a:off x="3910102" y="-2384475"/>
              <a:ext cx="9232148" cy="5084900"/>
            </a:xfrm>
            <a:prstGeom prst="rect">
              <a:avLst/>
            </a:prstGeom>
            <a:noFill/>
            <a:ln>
              <a:noFill/>
            </a:ln>
          </p:spPr>
        </p:pic>
        <p:pic>
          <p:nvPicPr>
            <p:cNvPr id="202" name="Google Shape;202;p20"/>
            <p:cNvPicPr preferRelativeResize="0"/>
            <p:nvPr/>
          </p:nvPicPr>
          <p:blipFill>
            <a:blip r:embed="rId6">
              <a:alphaModFix amt="50000"/>
            </a:blip>
            <a:stretch>
              <a:fillRect/>
            </a:stretch>
          </p:blipFill>
          <p:spPr>
            <a:xfrm flipH="1" rot="10800000">
              <a:off x="2271575" y="-3601701"/>
              <a:ext cx="7779825" cy="5683249"/>
            </a:xfrm>
            <a:prstGeom prst="rect">
              <a:avLst/>
            </a:prstGeom>
            <a:noFill/>
            <a:ln>
              <a:noFill/>
            </a:ln>
          </p:spPr>
        </p:pic>
        <p:pic>
          <p:nvPicPr>
            <p:cNvPr id="203" name="Google Shape;203;p20"/>
            <p:cNvPicPr preferRelativeResize="0"/>
            <p:nvPr/>
          </p:nvPicPr>
          <p:blipFill>
            <a:blip r:embed="rId5">
              <a:alphaModFix/>
            </a:blip>
            <a:stretch>
              <a:fillRect/>
            </a:stretch>
          </p:blipFill>
          <p:spPr>
            <a:xfrm flipH="1">
              <a:off x="-5322048" y="2700425"/>
              <a:ext cx="9232148" cy="5084900"/>
            </a:xfrm>
            <a:prstGeom prst="rect">
              <a:avLst/>
            </a:prstGeom>
            <a:noFill/>
            <a:ln>
              <a:noFill/>
            </a:ln>
          </p:spPr>
        </p:pic>
      </p:grpSp>
      <p:sp>
        <p:nvSpPr>
          <p:cNvPr id="204" name="Google Shape;204;p2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05" name="Google Shape;205;p20"/>
          <p:cNvSpPr txBox="1"/>
          <p:nvPr>
            <p:ph idx="1" type="subTitle"/>
          </p:nvPr>
        </p:nvSpPr>
        <p:spPr>
          <a:xfrm>
            <a:off x="720016" y="1383725"/>
            <a:ext cx="3703800" cy="4488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Alata"/>
              <a:buNone/>
              <a:defRPr b="1" sz="1800">
                <a:solidFill>
                  <a:schemeClr val="dk1"/>
                </a:solidFill>
                <a:latin typeface="Alata"/>
                <a:ea typeface="Alata"/>
                <a:cs typeface="Alata"/>
                <a:sym typeface="Alata"/>
              </a:defRPr>
            </a:lvl1pPr>
            <a:lvl2pPr lvl="1" rtl="0" algn="ctr">
              <a:lnSpc>
                <a:spcPct val="100000"/>
              </a:lnSpc>
              <a:spcBef>
                <a:spcPts val="0"/>
              </a:spcBef>
              <a:spcAft>
                <a:spcPts val="0"/>
              </a:spcAft>
              <a:buClr>
                <a:schemeClr val="dk1"/>
              </a:buClr>
              <a:buSzPts val="2400"/>
              <a:buFont typeface="Alata"/>
              <a:buNone/>
              <a:defRPr sz="2400">
                <a:solidFill>
                  <a:schemeClr val="dk1"/>
                </a:solidFill>
                <a:latin typeface="Alata"/>
                <a:ea typeface="Alata"/>
                <a:cs typeface="Alata"/>
                <a:sym typeface="Alata"/>
              </a:defRPr>
            </a:lvl2pPr>
            <a:lvl3pPr lvl="2" rtl="0" algn="ctr">
              <a:lnSpc>
                <a:spcPct val="100000"/>
              </a:lnSpc>
              <a:spcBef>
                <a:spcPts val="0"/>
              </a:spcBef>
              <a:spcAft>
                <a:spcPts val="0"/>
              </a:spcAft>
              <a:buClr>
                <a:schemeClr val="dk1"/>
              </a:buClr>
              <a:buSzPts val="2400"/>
              <a:buFont typeface="Alata"/>
              <a:buNone/>
              <a:defRPr sz="2400">
                <a:solidFill>
                  <a:schemeClr val="dk1"/>
                </a:solidFill>
                <a:latin typeface="Alata"/>
                <a:ea typeface="Alata"/>
                <a:cs typeface="Alata"/>
                <a:sym typeface="Alata"/>
              </a:defRPr>
            </a:lvl3pPr>
            <a:lvl4pPr lvl="3" rtl="0" algn="ctr">
              <a:lnSpc>
                <a:spcPct val="100000"/>
              </a:lnSpc>
              <a:spcBef>
                <a:spcPts val="0"/>
              </a:spcBef>
              <a:spcAft>
                <a:spcPts val="0"/>
              </a:spcAft>
              <a:buClr>
                <a:schemeClr val="dk1"/>
              </a:buClr>
              <a:buSzPts val="2400"/>
              <a:buFont typeface="Alata"/>
              <a:buNone/>
              <a:defRPr sz="2400">
                <a:solidFill>
                  <a:schemeClr val="dk1"/>
                </a:solidFill>
                <a:latin typeface="Alata"/>
                <a:ea typeface="Alata"/>
                <a:cs typeface="Alata"/>
                <a:sym typeface="Alata"/>
              </a:defRPr>
            </a:lvl4pPr>
            <a:lvl5pPr lvl="4" rtl="0" algn="ctr">
              <a:lnSpc>
                <a:spcPct val="100000"/>
              </a:lnSpc>
              <a:spcBef>
                <a:spcPts val="0"/>
              </a:spcBef>
              <a:spcAft>
                <a:spcPts val="0"/>
              </a:spcAft>
              <a:buClr>
                <a:schemeClr val="dk1"/>
              </a:buClr>
              <a:buSzPts val="2400"/>
              <a:buFont typeface="Alata"/>
              <a:buNone/>
              <a:defRPr sz="2400">
                <a:solidFill>
                  <a:schemeClr val="dk1"/>
                </a:solidFill>
                <a:latin typeface="Alata"/>
                <a:ea typeface="Alata"/>
                <a:cs typeface="Alata"/>
                <a:sym typeface="Alata"/>
              </a:defRPr>
            </a:lvl5pPr>
            <a:lvl6pPr lvl="5" rtl="0" algn="ctr">
              <a:lnSpc>
                <a:spcPct val="100000"/>
              </a:lnSpc>
              <a:spcBef>
                <a:spcPts val="0"/>
              </a:spcBef>
              <a:spcAft>
                <a:spcPts val="0"/>
              </a:spcAft>
              <a:buClr>
                <a:schemeClr val="dk1"/>
              </a:buClr>
              <a:buSzPts val="2400"/>
              <a:buFont typeface="Alata"/>
              <a:buNone/>
              <a:defRPr sz="2400">
                <a:solidFill>
                  <a:schemeClr val="dk1"/>
                </a:solidFill>
                <a:latin typeface="Alata"/>
                <a:ea typeface="Alata"/>
                <a:cs typeface="Alata"/>
                <a:sym typeface="Alata"/>
              </a:defRPr>
            </a:lvl6pPr>
            <a:lvl7pPr lvl="6" rtl="0" algn="ctr">
              <a:lnSpc>
                <a:spcPct val="100000"/>
              </a:lnSpc>
              <a:spcBef>
                <a:spcPts val="0"/>
              </a:spcBef>
              <a:spcAft>
                <a:spcPts val="0"/>
              </a:spcAft>
              <a:buClr>
                <a:schemeClr val="dk1"/>
              </a:buClr>
              <a:buSzPts val="2400"/>
              <a:buFont typeface="Alata"/>
              <a:buNone/>
              <a:defRPr sz="2400">
                <a:solidFill>
                  <a:schemeClr val="dk1"/>
                </a:solidFill>
                <a:latin typeface="Alata"/>
                <a:ea typeface="Alata"/>
                <a:cs typeface="Alata"/>
                <a:sym typeface="Alata"/>
              </a:defRPr>
            </a:lvl7pPr>
            <a:lvl8pPr lvl="7" rtl="0" algn="ctr">
              <a:lnSpc>
                <a:spcPct val="100000"/>
              </a:lnSpc>
              <a:spcBef>
                <a:spcPts val="0"/>
              </a:spcBef>
              <a:spcAft>
                <a:spcPts val="0"/>
              </a:spcAft>
              <a:buClr>
                <a:schemeClr val="dk1"/>
              </a:buClr>
              <a:buSzPts val="2400"/>
              <a:buFont typeface="Alata"/>
              <a:buNone/>
              <a:defRPr sz="2400">
                <a:solidFill>
                  <a:schemeClr val="dk1"/>
                </a:solidFill>
                <a:latin typeface="Alata"/>
                <a:ea typeface="Alata"/>
                <a:cs typeface="Alata"/>
                <a:sym typeface="Alata"/>
              </a:defRPr>
            </a:lvl8pPr>
            <a:lvl9pPr lvl="8" rtl="0" algn="ctr">
              <a:lnSpc>
                <a:spcPct val="100000"/>
              </a:lnSpc>
              <a:spcBef>
                <a:spcPts val="0"/>
              </a:spcBef>
              <a:spcAft>
                <a:spcPts val="0"/>
              </a:spcAft>
              <a:buClr>
                <a:schemeClr val="dk1"/>
              </a:buClr>
              <a:buSzPts val="2400"/>
              <a:buFont typeface="Alata"/>
              <a:buNone/>
              <a:defRPr sz="2400">
                <a:solidFill>
                  <a:schemeClr val="dk1"/>
                </a:solidFill>
                <a:latin typeface="Alata"/>
                <a:ea typeface="Alata"/>
                <a:cs typeface="Alata"/>
                <a:sym typeface="Alata"/>
              </a:defRPr>
            </a:lvl9pPr>
          </a:lstStyle>
          <a:p/>
        </p:txBody>
      </p:sp>
      <p:sp>
        <p:nvSpPr>
          <p:cNvPr id="206" name="Google Shape;206;p20"/>
          <p:cNvSpPr txBox="1"/>
          <p:nvPr>
            <p:ph idx="2" type="subTitle"/>
          </p:nvPr>
        </p:nvSpPr>
        <p:spPr>
          <a:xfrm>
            <a:off x="720018" y="1756175"/>
            <a:ext cx="3703800" cy="10278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07" name="Google Shape;207;p20"/>
          <p:cNvSpPr txBox="1"/>
          <p:nvPr>
            <p:ph idx="3" type="subTitle"/>
          </p:nvPr>
        </p:nvSpPr>
        <p:spPr>
          <a:xfrm>
            <a:off x="4720184" y="1756175"/>
            <a:ext cx="3703800" cy="10278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08" name="Google Shape;208;p20"/>
          <p:cNvSpPr txBox="1"/>
          <p:nvPr>
            <p:ph idx="4" type="subTitle"/>
          </p:nvPr>
        </p:nvSpPr>
        <p:spPr>
          <a:xfrm>
            <a:off x="720018" y="3504500"/>
            <a:ext cx="3703800" cy="10278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09" name="Google Shape;209;p20"/>
          <p:cNvSpPr txBox="1"/>
          <p:nvPr>
            <p:ph idx="5" type="subTitle"/>
          </p:nvPr>
        </p:nvSpPr>
        <p:spPr>
          <a:xfrm>
            <a:off x="4720184" y="3504500"/>
            <a:ext cx="3703800" cy="10278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10" name="Google Shape;210;p20"/>
          <p:cNvSpPr txBox="1"/>
          <p:nvPr>
            <p:ph idx="6" type="subTitle"/>
          </p:nvPr>
        </p:nvSpPr>
        <p:spPr>
          <a:xfrm>
            <a:off x="720016" y="3131900"/>
            <a:ext cx="3703800" cy="4488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Alata"/>
              <a:buNone/>
              <a:defRPr b="1" sz="1800">
                <a:solidFill>
                  <a:schemeClr val="dk1"/>
                </a:solidFill>
                <a:latin typeface="Alata"/>
                <a:ea typeface="Alata"/>
                <a:cs typeface="Alata"/>
                <a:sym typeface="Alata"/>
              </a:defRPr>
            </a:lvl1pPr>
            <a:lvl2pPr lvl="1" rtl="0" algn="ctr">
              <a:lnSpc>
                <a:spcPct val="100000"/>
              </a:lnSpc>
              <a:spcBef>
                <a:spcPts val="0"/>
              </a:spcBef>
              <a:spcAft>
                <a:spcPts val="0"/>
              </a:spcAft>
              <a:buClr>
                <a:schemeClr val="dk1"/>
              </a:buClr>
              <a:buSzPts val="2400"/>
              <a:buFont typeface="Alata"/>
              <a:buNone/>
              <a:defRPr sz="2400">
                <a:solidFill>
                  <a:schemeClr val="dk1"/>
                </a:solidFill>
                <a:latin typeface="Alata"/>
                <a:ea typeface="Alata"/>
                <a:cs typeface="Alata"/>
                <a:sym typeface="Alata"/>
              </a:defRPr>
            </a:lvl2pPr>
            <a:lvl3pPr lvl="2" rtl="0" algn="ctr">
              <a:lnSpc>
                <a:spcPct val="100000"/>
              </a:lnSpc>
              <a:spcBef>
                <a:spcPts val="0"/>
              </a:spcBef>
              <a:spcAft>
                <a:spcPts val="0"/>
              </a:spcAft>
              <a:buClr>
                <a:schemeClr val="dk1"/>
              </a:buClr>
              <a:buSzPts val="2400"/>
              <a:buFont typeface="Alata"/>
              <a:buNone/>
              <a:defRPr sz="2400">
                <a:solidFill>
                  <a:schemeClr val="dk1"/>
                </a:solidFill>
                <a:latin typeface="Alata"/>
                <a:ea typeface="Alata"/>
                <a:cs typeface="Alata"/>
                <a:sym typeface="Alata"/>
              </a:defRPr>
            </a:lvl3pPr>
            <a:lvl4pPr lvl="3" rtl="0" algn="ctr">
              <a:lnSpc>
                <a:spcPct val="100000"/>
              </a:lnSpc>
              <a:spcBef>
                <a:spcPts val="0"/>
              </a:spcBef>
              <a:spcAft>
                <a:spcPts val="0"/>
              </a:spcAft>
              <a:buClr>
                <a:schemeClr val="dk1"/>
              </a:buClr>
              <a:buSzPts val="2400"/>
              <a:buFont typeface="Alata"/>
              <a:buNone/>
              <a:defRPr sz="2400">
                <a:solidFill>
                  <a:schemeClr val="dk1"/>
                </a:solidFill>
                <a:latin typeface="Alata"/>
                <a:ea typeface="Alata"/>
                <a:cs typeface="Alata"/>
                <a:sym typeface="Alata"/>
              </a:defRPr>
            </a:lvl4pPr>
            <a:lvl5pPr lvl="4" rtl="0" algn="ctr">
              <a:lnSpc>
                <a:spcPct val="100000"/>
              </a:lnSpc>
              <a:spcBef>
                <a:spcPts val="0"/>
              </a:spcBef>
              <a:spcAft>
                <a:spcPts val="0"/>
              </a:spcAft>
              <a:buClr>
                <a:schemeClr val="dk1"/>
              </a:buClr>
              <a:buSzPts val="2400"/>
              <a:buFont typeface="Alata"/>
              <a:buNone/>
              <a:defRPr sz="2400">
                <a:solidFill>
                  <a:schemeClr val="dk1"/>
                </a:solidFill>
                <a:latin typeface="Alata"/>
                <a:ea typeface="Alata"/>
                <a:cs typeface="Alata"/>
                <a:sym typeface="Alata"/>
              </a:defRPr>
            </a:lvl5pPr>
            <a:lvl6pPr lvl="5" rtl="0" algn="ctr">
              <a:lnSpc>
                <a:spcPct val="100000"/>
              </a:lnSpc>
              <a:spcBef>
                <a:spcPts val="0"/>
              </a:spcBef>
              <a:spcAft>
                <a:spcPts val="0"/>
              </a:spcAft>
              <a:buClr>
                <a:schemeClr val="dk1"/>
              </a:buClr>
              <a:buSzPts val="2400"/>
              <a:buFont typeface="Alata"/>
              <a:buNone/>
              <a:defRPr sz="2400">
                <a:solidFill>
                  <a:schemeClr val="dk1"/>
                </a:solidFill>
                <a:latin typeface="Alata"/>
                <a:ea typeface="Alata"/>
                <a:cs typeface="Alata"/>
                <a:sym typeface="Alata"/>
              </a:defRPr>
            </a:lvl6pPr>
            <a:lvl7pPr lvl="6" rtl="0" algn="ctr">
              <a:lnSpc>
                <a:spcPct val="100000"/>
              </a:lnSpc>
              <a:spcBef>
                <a:spcPts val="0"/>
              </a:spcBef>
              <a:spcAft>
                <a:spcPts val="0"/>
              </a:spcAft>
              <a:buClr>
                <a:schemeClr val="dk1"/>
              </a:buClr>
              <a:buSzPts val="2400"/>
              <a:buFont typeface="Alata"/>
              <a:buNone/>
              <a:defRPr sz="2400">
                <a:solidFill>
                  <a:schemeClr val="dk1"/>
                </a:solidFill>
                <a:latin typeface="Alata"/>
                <a:ea typeface="Alata"/>
                <a:cs typeface="Alata"/>
                <a:sym typeface="Alata"/>
              </a:defRPr>
            </a:lvl7pPr>
            <a:lvl8pPr lvl="7" rtl="0" algn="ctr">
              <a:lnSpc>
                <a:spcPct val="100000"/>
              </a:lnSpc>
              <a:spcBef>
                <a:spcPts val="0"/>
              </a:spcBef>
              <a:spcAft>
                <a:spcPts val="0"/>
              </a:spcAft>
              <a:buClr>
                <a:schemeClr val="dk1"/>
              </a:buClr>
              <a:buSzPts val="2400"/>
              <a:buFont typeface="Alata"/>
              <a:buNone/>
              <a:defRPr sz="2400">
                <a:solidFill>
                  <a:schemeClr val="dk1"/>
                </a:solidFill>
                <a:latin typeface="Alata"/>
                <a:ea typeface="Alata"/>
                <a:cs typeface="Alata"/>
                <a:sym typeface="Alata"/>
              </a:defRPr>
            </a:lvl8pPr>
            <a:lvl9pPr lvl="8" rtl="0" algn="ctr">
              <a:lnSpc>
                <a:spcPct val="100000"/>
              </a:lnSpc>
              <a:spcBef>
                <a:spcPts val="0"/>
              </a:spcBef>
              <a:spcAft>
                <a:spcPts val="0"/>
              </a:spcAft>
              <a:buClr>
                <a:schemeClr val="dk1"/>
              </a:buClr>
              <a:buSzPts val="2400"/>
              <a:buFont typeface="Alata"/>
              <a:buNone/>
              <a:defRPr sz="2400">
                <a:solidFill>
                  <a:schemeClr val="dk1"/>
                </a:solidFill>
                <a:latin typeface="Alata"/>
                <a:ea typeface="Alata"/>
                <a:cs typeface="Alata"/>
                <a:sym typeface="Alata"/>
              </a:defRPr>
            </a:lvl9pPr>
          </a:lstStyle>
          <a:p/>
        </p:txBody>
      </p:sp>
      <p:sp>
        <p:nvSpPr>
          <p:cNvPr id="211" name="Google Shape;211;p20"/>
          <p:cNvSpPr txBox="1"/>
          <p:nvPr>
            <p:ph idx="7" type="subTitle"/>
          </p:nvPr>
        </p:nvSpPr>
        <p:spPr>
          <a:xfrm>
            <a:off x="4720181" y="1383725"/>
            <a:ext cx="3703800" cy="4488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Alata"/>
              <a:buNone/>
              <a:defRPr b="1" sz="1800">
                <a:solidFill>
                  <a:schemeClr val="dk1"/>
                </a:solidFill>
                <a:latin typeface="Alata"/>
                <a:ea typeface="Alata"/>
                <a:cs typeface="Alata"/>
                <a:sym typeface="Alata"/>
              </a:defRPr>
            </a:lvl1pPr>
            <a:lvl2pPr lvl="1" rtl="0" algn="ctr">
              <a:lnSpc>
                <a:spcPct val="100000"/>
              </a:lnSpc>
              <a:spcBef>
                <a:spcPts val="0"/>
              </a:spcBef>
              <a:spcAft>
                <a:spcPts val="0"/>
              </a:spcAft>
              <a:buClr>
                <a:schemeClr val="dk1"/>
              </a:buClr>
              <a:buSzPts val="2400"/>
              <a:buFont typeface="Alata"/>
              <a:buNone/>
              <a:defRPr sz="2400">
                <a:solidFill>
                  <a:schemeClr val="dk1"/>
                </a:solidFill>
                <a:latin typeface="Alata"/>
                <a:ea typeface="Alata"/>
                <a:cs typeface="Alata"/>
                <a:sym typeface="Alata"/>
              </a:defRPr>
            </a:lvl2pPr>
            <a:lvl3pPr lvl="2" rtl="0" algn="ctr">
              <a:lnSpc>
                <a:spcPct val="100000"/>
              </a:lnSpc>
              <a:spcBef>
                <a:spcPts val="0"/>
              </a:spcBef>
              <a:spcAft>
                <a:spcPts val="0"/>
              </a:spcAft>
              <a:buClr>
                <a:schemeClr val="dk1"/>
              </a:buClr>
              <a:buSzPts val="2400"/>
              <a:buFont typeface="Alata"/>
              <a:buNone/>
              <a:defRPr sz="2400">
                <a:solidFill>
                  <a:schemeClr val="dk1"/>
                </a:solidFill>
                <a:latin typeface="Alata"/>
                <a:ea typeface="Alata"/>
                <a:cs typeface="Alata"/>
                <a:sym typeface="Alata"/>
              </a:defRPr>
            </a:lvl3pPr>
            <a:lvl4pPr lvl="3" rtl="0" algn="ctr">
              <a:lnSpc>
                <a:spcPct val="100000"/>
              </a:lnSpc>
              <a:spcBef>
                <a:spcPts val="0"/>
              </a:spcBef>
              <a:spcAft>
                <a:spcPts val="0"/>
              </a:spcAft>
              <a:buClr>
                <a:schemeClr val="dk1"/>
              </a:buClr>
              <a:buSzPts val="2400"/>
              <a:buFont typeface="Alata"/>
              <a:buNone/>
              <a:defRPr sz="2400">
                <a:solidFill>
                  <a:schemeClr val="dk1"/>
                </a:solidFill>
                <a:latin typeface="Alata"/>
                <a:ea typeface="Alata"/>
                <a:cs typeface="Alata"/>
                <a:sym typeface="Alata"/>
              </a:defRPr>
            </a:lvl4pPr>
            <a:lvl5pPr lvl="4" rtl="0" algn="ctr">
              <a:lnSpc>
                <a:spcPct val="100000"/>
              </a:lnSpc>
              <a:spcBef>
                <a:spcPts val="0"/>
              </a:spcBef>
              <a:spcAft>
                <a:spcPts val="0"/>
              </a:spcAft>
              <a:buClr>
                <a:schemeClr val="dk1"/>
              </a:buClr>
              <a:buSzPts val="2400"/>
              <a:buFont typeface="Alata"/>
              <a:buNone/>
              <a:defRPr sz="2400">
                <a:solidFill>
                  <a:schemeClr val="dk1"/>
                </a:solidFill>
                <a:latin typeface="Alata"/>
                <a:ea typeface="Alata"/>
                <a:cs typeface="Alata"/>
                <a:sym typeface="Alata"/>
              </a:defRPr>
            </a:lvl5pPr>
            <a:lvl6pPr lvl="5" rtl="0" algn="ctr">
              <a:lnSpc>
                <a:spcPct val="100000"/>
              </a:lnSpc>
              <a:spcBef>
                <a:spcPts val="0"/>
              </a:spcBef>
              <a:spcAft>
                <a:spcPts val="0"/>
              </a:spcAft>
              <a:buClr>
                <a:schemeClr val="dk1"/>
              </a:buClr>
              <a:buSzPts val="2400"/>
              <a:buFont typeface="Alata"/>
              <a:buNone/>
              <a:defRPr sz="2400">
                <a:solidFill>
                  <a:schemeClr val="dk1"/>
                </a:solidFill>
                <a:latin typeface="Alata"/>
                <a:ea typeface="Alata"/>
                <a:cs typeface="Alata"/>
                <a:sym typeface="Alata"/>
              </a:defRPr>
            </a:lvl6pPr>
            <a:lvl7pPr lvl="6" rtl="0" algn="ctr">
              <a:lnSpc>
                <a:spcPct val="100000"/>
              </a:lnSpc>
              <a:spcBef>
                <a:spcPts val="0"/>
              </a:spcBef>
              <a:spcAft>
                <a:spcPts val="0"/>
              </a:spcAft>
              <a:buClr>
                <a:schemeClr val="dk1"/>
              </a:buClr>
              <a:buSzPts val="2400"/>
              <a:buFont typeface="Alata"/>
              <a:buNone/>
              <a:defRPr sz="2400">
                <a:solidFill>
                  <a:schemeClr val="dk1"/>
                </a:solidFill>
                <a:latin typeface="Alata"/>
                <a:ea typeface="Alata"/>
                <a:cs typeface="Alata"/>
                <a:sym typeface="Alata"/>
              </a:defRPr>
            </a:lvl7pPr>
            <a:lvl8pPr lvl="7" rtl="0" algn="ctr">
              <a:lnSpc>
                <a:spcPct val="100000"/>
              </a:lnSpc>
              <a:spcBef>
                <a:spcPts val="0"/>
              </a:spcBef>
              <a:spcAft>
                <a:spcPts val="0"/>
              </a:spcAft>
              <a:buClr>
                <a:schemeClr val="dk1"/>
              </a:buClr>
              <a:buSzPts val="2400"/>
              <a:buFont typeface="Alata"/>
              <a:buNone/>
              <a:defRPr sz="2400">
                <a:solidFill>
                  <a:schemeClr val="dk1"/>
                </a:solidFill>
                <a:latin typeface="Alata"/>
                <a:ea typeface="Alata"/>
                <a:cs typeface="Alata"/>
                <a:sym typeface="Alata"/>
              </a:defRPr>
            </a:lvl8pPr>
            <a:lvl9pPr lvl="8" rtl="0" algn="ctr">
              <a:lnSpc>
                <a:spcPct val="100000"/>
              </a:lnSpc>
              <a:spcBef>
                <a:spcPts val="0"/>
              </a:spcBef>
              <a:spcAft>
                <a:spcPts val="0"/>
              </a:spcAft>
              <a:buClr>
                <a:schemeClr val="dk1"/>
              </a:buClr>
              <a:buSzPts val="2400"/>
              <a:buFont typeface="Alata"/>
              <a:buNone/>
              <a:defRPr sz="2400">
                <a:solidFill>
                  <a:schemeClr val="dk1"/>
                </a:solidFill>
                <a:latin typeface="Alata"/>
                <a:ea typeface="Alata"/>
                <a:cs typeface="Alata"/>
                <a:sym typeface="Alata"/>
              </a:defRPr>
            </a:lvl9pPr>
          </a:lstStyle>
          <a:p/>
        </p:txBody>
      </p:sp>
      <p:sp>
        <p:nvSpPr>
          <p:cNvPr id="212" name="Google Shape;212;p20"/>
          <p:cNvSpPr txBox="1"/>
          <p:nvPr>
            <p:ph idx="8" type="subTitle"/>
          </p:nvPr>
        </p:nvSpPr>
        <p:spPr>
          <a:xfrm>
            <a:off x="4720181" y="3131900"/>
            <a:ext cx="3703800" cy="4488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Alata"/>
              <a:buNone/>
              <a:defRPr b="1" sz="1800">
                <a:solidFill>
                  <a:schemeClr val="dk1"/>
                </a:solidFill>
                <a:latin typeface="Alata"/>
                <a:ea typeface="Alata"/>
                <a:cs typeface="Alata"/>
                <a:sym typeface="Alata"/>
              </a:defRPr>
            </a:lvl1pPr>
            <a:lvl2pPr lvl="1" rtl="0" algn="ctr">
              <a:lnSpc>
                <a:spcPct val="100000"/>
              </a:lnSpc>
              <a:spcBef>
                <a:spcPts val="0"/>
              </a:spcBef>
              <a:spcAft>
                <a:spcPts val="0"/>
              </a:spcAft>
              <a:buClr>
                <a:schemeClr val="dk1"/>
              </a:buClr>
              <a:buSzPts val="2400"/>
              <a:buFont typeface="Alata"/>
              <a:buNone/>
              <a:defRPr sz="2400">
                <a:solidFill>
                  <a:schemeClr val="dk1"/>
                </a:solidFill>
                <a:latin typeface="Alata"/>
                <a:ea typeface="Alata"/>
                <a:cs typeface="Alata"/>
                <a:sym typeface="Alata"/>
              </a:defRPr>
            </a:lvl2pPr>
            <a:lvl3pPr lvl="2" rtl="0" algn="ctr">
              <a:lnSpc>
                <a:spcPct val="100000"/>
              </a:lnSpc>
              <a:spcBef>
                <a:spcPts val="0"/>
              </a:spcBef>
              <a:spcAft>
                <a:spcPts val="0"/>
              </a:spcAft>
              <a:buClr>
                <a:schemeClr val="dk1"/>
              </a:buClr>
              <a:buSzPts val="2400"/>
              <a:buFont typeface="Alata"/>
              <a:buNone/>
              <a:defRPr sz="2400">
                <a:solidFill>
                  <a:schemeClr val="dk1"/>
                </a:solidFill>
                <a:latin typeface="Alata"/>
                <a:ea typeface="Alata"/>
                <a:cs typeface="Alata"/>
                <a:sym typeface="Alata"/>
              </a:defRPr>
            </a:lvl3pPr>
            <a:lvl4pPr lvl="3" rtl="0" algn="ctr">
              <a:lnSpc>
                <a:spcPct val="100000"/>
              </a:lnSpc>
              <a:spcBef>
                <a:spcPts val="0"/>
              </a:spcBef>
              <a:spcAft>
                <a:spcPts val="0"/>
              </a:spcAft>
              <a:buClr>
                <a:schemeClr val="dk1"/>
              </a:buClr>
              <a:buSzPts val="2400"/>
              <a:buFont typeface="Alata"/>
              <a:buNone/>
              <a:defRPr sz="2400">
                <a:solidFill>
                  <a:schemeClr val="dk1"/>
                </a:solidFill>
                <a:latin typeface="Alata"/>
                <a:ea typeface="Alata"/>
                <a:cs typeface="Alata"/>
                <a:sym typeface="Alata"/>
              </a:defRPr>
            </a:lvl4pPr>
            <a:lvl5pPr lvl="4" rtl="0" algn="ctr">
              <a:lnSpc>
                <a:spcPct val="100000"/>
              </a:lnSpc>
              <a:spcBef>
                <a:spcPts val="0"/>
              </a:spcBef>
              <a:spcAft>
                <a:spcPts val="0"/>
              </a:spcAft>
              <a:buClr>
                <a:schemeClr val="dk1"/>
              </a:buClr>
              <a:buSzPts val="2400"/>
              <a:buFont typeface="Alata"/>
              <a:buNone/>
              <a:defRPr sz="2400">
                <a:solidFill>
                  <a:schemeClr val="dk1"/>
                </a:solidFill>
                <a:latin typeface="Alata"/>
                <a:ea typeface="Alata"/>
                <a:cs typeface="Alata"/>
                <a:sym typeface="Alata"/>
              </a:defRPr>
            </a:lvl5pPr>
            <a:lvl6pPr lvl="5" rtl="0" algn="ctr">
              <a:lnSpc>
                <a:spcPct val="100000"/>
              </a:lnSpc>
              <a:spcBef>
                <a:spcPts val="0"/>
              </a:spcBef>
              <a:spcAft>
                <a:spcPts val="0"/>
              </a:spcAft>
              <a:buClr>
                <a:schemeClr val="dk1"/>
              </a:buClr>
              <a:buSzPts val="2400"/>
              <a:buFont typeface="Alata"/>
              <a:buNone/>
              <a:defRPr sz="2400">
                <a:solidFill>
                  <a:schemeClr val="dk1"/>
                </a:solidFill>
                <a:latin typeface="Alata"/>
                <a:ea typeface="Alata"/>
                <a:cs typeface="Alata"/>
                <a:sym typeface="Alata"/>
              </a:defRPr>
            </a:lvl6pPr>
            <a:lvl7pPr lvl="6" rtl="0" algn="ctr">
              <a:lnSpc>
                <a:spcPct val="100000"/>
              </a:lnSpc>
              <a:spcBef>
                <a:spcPts val="0"/>
              </a:spcBef>
              <a:spcAft>
                <a:spcPts val="0"/>
              </a:spcAft>
              <a:buClr>
                <a:schemeClr val="dk1"/>
              </a:buClr>
              <a:buSzPts val="2400"/>
              <a:buFont typeface="Alata"/>
              <a:buNone/>
              <a:defRPr sz="2400">
                <a:solidFill>
                  <a:schemeClr val="dk1"/>
                </a:solidFill>
                <a:latin typeface="Alata"/>
                <a:ea typeface="Alata"/>
                <a:cs typeface="Alata"/>
                <a:sym typeface="Alata"/>
              </a:defRPr>
            </a:lvl7pPr>
            <a:lvl8pPr lvl="7" rtl="0" algn="ctr">
              <a:lnSpc>
                <a:spcPct val="100000"/>
              </a:lnSpc>
              <a:spcBef>
                <a:spcPts val="0"/>
              </a:spcBef>
              <a:spcAft>
                <a:spcPts val="0"/>
              </a:spcAft>
              <a:buClr>
                <a:schemeClr val="dk1"/>
              </a:buClr>
              <a:buSzPts val="2400"/>
              <a:buFont typeface="Alata"/>
              <a:buNone/>
              <a:defRPr sz="2400">
                <a:solidFill>
                  <a:schemeClr val="dk1"/>
                </a:solidFill>
                <a:latin typeface="Alata"/>
                <a:ea typeface="Alata"/>
                <a:cs typeface="Alata"/>
                <a:sym typeface="Alata"/>
              </a:defRPr>
            </a:lvl8pPr>
            <a:lvl9pPr lvl="8" rtl="0" algn="ctr">
              <a:lnSpc>
                <a:spcPct val="100000"/>
              </a:lnSpc>
              <a:spcBef>
                <a:spcPts val="0"/>
              </a:spcBef>
              <a:spcAft>
                <a:spcPts val="0"/>
              </a:spcAft>
              <a:buClr>
                <a:schemeClr val="dk1"/>
              </a:buClr>
              <a:buSzPts val="2400"/>
              <a:buFont typeface="Alata"/>
              <a:buNone/>
              <a:defRPr sz="2400">
                <a:solidFill>
                  <a:schemeClr val="dk1"/>
                </a:solidFill>
                <a:latin typeface="Alata"/>
                <a:ea typeface="Alata"/>
                <a:cs typeface="Alata"/>
                <a:sym typeface="Alata"/>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2" name="Shape 22"/>
        <p:cNvGrpSpPr/>
        <p:nvPr/>
      </p:nvGrpSpPr>
      <p:grpSpPr>
        <a:xfrm>
          <a:off x="0" y="0"/>
          <a:ext cx="0" cy="0"/>
          <a:chOff x="0" y="0"/>
          <a:chExt cx="0" cy="0"/>
        </a:xfrm>
      </p:grpSpPr>
      <p:pic>
        <p:nvPicPr>
          <p:cNvPr id="23" name="Google Shape;23;p3"/>
          <p:cNvPicPr preferRelativeResize="0"/>
          <p:nvPr/>
        </p:nvPicPr>
        <p:blipFill>
          <a:blip r:embed="rId2">
            <a:alphaModFix/>
          </a:blip>
          <a:stretch>
            <a:fillRect/>
          </a:stretch>
        </p:blipFill>
        <p:spPr>
          <a:xfrm rot="10800000">
            <a:off x="-14428" y="-4037"/>
            <a:ext cx="9172756" cy="5151576"/>
          </a:xfrm>
          <a:prstGeom prst="rect">
            <a:avLst/>
          </a:prstGeom>
          <a:noFill/>
          <a:ln>
            <a:noFill/>
          </a:ln>
        </p:spPr>
      </p:pic>
      <p:grpSp>
        <p:nvGrpSpPr>
          <p:cNvPr id="24" name="Google Shape;24;p3"/>
          <p:cNvGrpSpPr/>
          <p:nvPr/>
        </p:nvGrpSpPr>
        <p:grpSpPr>
          <a:xfrm>
            <a:off x="-1913375" y="-4018718"/>
            <a:ext cx="16553860" cy="13488675"/>
            <a:chOff x="-1913375" y="-4018718"/>
            <a:chExt cx="16553860" cy="13488675"/>
          </a:xfrm>
        </p:grpSpPr>
        <p:pic>
          <p:nvPicPr>
            <p:cNvPr id="25" name="Google Shape;25;p3"/>
            <p:cNvPicPr preferRelativeResize="0"/>
            <p:nvPr/>
          </p:nvPicPr>
          <p:blipFill rotWithShape="1">
            <a:blip r:embed="rId3">
              <a:alphaModFix amt="30000"/>
            </a:blip>
            <a:srcRect b="6984" l="9001" r="3693" t="6569"/>
            <a:stretch/>
          </p:blipFill>
          <p:spPr>
            <a:xfrm rot="-3535500">
              <a:off x="-1922500" y="270552"/>
              <a:ext cx="6982302" cy="3923050"/>
            </a:xfrm>
            <a:prstGeom prst="rect">
              <a:avLst/>
            </a:prstGeom>
            <a:noFill/>
            <a:ln>
              <a:noFill/>
            </a:ln>
          </p:spPr>
        </p:pic>
        <p:pic>
          <p:nvPicPr>
            <p:cNvPr id="26" name="Google Shape;26;p3"/>
            <p:cNvPicPr preferRelativeResize="0"/>
            <p:nvPr/>
          </p:nvPicPr>
          <p:blipFill>
            <a:blip r:embed="rId4">
              <a:alphaModFix amt="50000"/>
            </a:blip>
            <a:stretch>
              <a:fillRect/>
            </a:stretch>
          </p:blipFill>
          <p:spPr>
            <a:xfrm rot="-8100000">
              <a:off x="5228549" y="-2100426"/>
              <a:ext cx="7779827" cy="5683249"/>
            </a:xfrm>
            <a:prstGeom prst="rect">
              <a:avLst/>
            </a:prstGeom>
            <a:noFill/>
            <a:ln>
              <a:noFill/>
            </a:ln>
          </p:spPr>
        </p:pic>
        <p:pic>
          <p:nvPicPr>
            <p:cNvPr id="27" name="Google Shape;27;p3"/>
            <p:cNvPicPr preferRelativeResize="0"/>
            <p:nvPr/>
          </p:nvPicPr>
          <p:blipFill rotWithShape="1">
            <a:blip r:embed="rId5">
              <a:alphaModFix amt="35000"/>
            </a:blip>
            <a:srcRect b="57900" l="0" r="60615" t="0"/>
            <a:stretch/>
          </p:blipFill>
          <p:spPr>
            <a:xfrm flipH="1" rot="10800000">
              <a:off x="5783850" y="-359423"/>
              <a:ext cx="3471601" cy="2941648"/>
            </a:xfrm>
            <a:prstGeom prst="rect">
              <a:avLst/>
            </a:prstGeom>
            <a:noFill/>
            <a:ln>
              <a:noFill/>
            </a:ln>
          </p:spPr>
        </p:pic>
        <p:pic>
          <p:nvPicPr>
            <p:cNvPr id="28" name="Google Shape;28;p3"/>
            <p:cNvPicPr preferRelativeResize="0"/>
            <p:nvPr/>
          </p:nvPicPr>
          <p:blipFill>
            <a:blip r:embed="rId6">
              <a:alphaModFix/>
            </a:blip>
            <a:stretch>
              <a:fillRect/>
            </a:stretch>
          </p:blipFill>
          <p:spPr>
            <a:xfrm rot="-914835">
              <a:off x="3227112" y="2192524"/>
              <a:ext cx="10820172" cy="5959551"/>
            </a:xfrm>
            <a:prstGeom prst="rect">
              <a:avLst/>
            </a:prstGeom>
            <a:noFill/>
            <a:ln>
              <a:noFill/>
            </a:ln>
          </p:spPr>
        </p:pic>
        <p:pic>
          <p:nvPicPr>
            <p:cNvPr id="29" name="Google Shape;29;p3"/>
            <p:cNvPicPr preferRelativeResize="0"/>
            <p:nvPr/>
          </p:nvPicPr>
          <p:blipFill rotWithShape="1">
            <a:blip r:embed="rId3">
              <a:alphaModFix/>
            </a:blip>
            <a:srcRect b="6984" l="9001" r="3693" t="6569"/>
            <a:stretch/>
          </p:blipFill>
          <p:spPr>
            <a:xfrm rot="5061867">
              <a:off x="-2614917" y="461276"/>
              <a:ext cx="7512509" cy="4220944"/>
            </a:xfrm>
            <a:prstGeom prst="rect">
              <a:avLst/>
            </a:prstGeom>
            <a:noFill/>
            <a:ln>
              <a:noFill/>
            </a:ln>
          </p:spPr>
        </p:pic>
        <p:pic>
          <p:nvPicPr>
            <p:cNvPr id="30" name="Google Shape;30;p3"/>
            <p:cNvPicPr preferRelativeResize="0"/>
            <p:nvPr/>
          </p:nvPicPr>
          <p:blipFill rotWithShape="1">
            <a:blip r:embed="rId7">
              <a:alphaModFix amt="35000"/>
            </a:blip>
            <a:srcRect b="6480" l="66956" r="0" t="0"/>
            <a:stretch/>
          </p:blipFill>
          <p:spPr>
            <a:xfrm flipH="1" rot="10800000">
              <a:off x="-1394651" y="-174864"/>
              <a:ext cx="2913024" cy="5675976"/>
            </a:xfrm>
            <a:prstGeom prst="rect">
              <a:avLst/>
            </a:prstGeom>
            <a:noFill/>
            <a:ln>
              <a:noFill/>
            </a:ln>
          </p:spPr>
        </p:pic>
      </p:grpSp>
      <p:sp>
        <p:nvSpPr>
          <p:cNvPr id="31" name="Google Shape;31;p3"/>
          <p:cNvSpPr txBox="1"/>
          <p:nvPr>
            <p:ph type="title"/>
          </p:nvPr>
        </p:nvSpPr>
        <p:spPr>
          <a:xfrm>
            <a:off x="4708600" y="3054525"/>
            <a:ext cx="3089700" cy="863100"/>
          </a:xfrm>
          <a:prstGeom prst="rect">
            <a:avLst/>
          </a:prstGeom>
        </p:spPr>
        <p:txBody>
          <a:bodyPr anchorCtr="0" anchor="b" bIns="91425" lIns="91425" spcFirstLastPara="1" rIns="91425" wrap="square" tIns="91425">
            <a:noAutofit/>
          </a:bodyPr>
          <a:lstStyle>
            <a:lvl1pPr lvl="0" algn="r">
              <a:spcBef>
                <a:spcPts val="0"/>
              </a:spcBef>
              <a:spcAft>
                <a:spcPts val="0"/>
              </a:spcAft>
              <a:buSzPts val="5000"/>
              <a:buNone/>
              <a:defRPr sz="5000"/>
            </a:lvl1pPr>
            <a:lvl2pPr lvl="1" algn="ctr">
              <a:spcBef>
                <a:spcPts val="0"/>
              </a:spcBef>
              <a:spcAft>
                <a:spcPts val="0"/>
              </a:spcAft>
              <a:buSzPts val="5000"/>
              <a:buNone/>
              <a:defRPr sz="5000"/>
            </a:lvl2pPr>
            <a:lvl3pPr lvl="2" algn="ctr">
              <a:spcBef>
                <a:spcPts val="0"/>
              </a:spcBef>
              <a:spcAft>
                <a:spcPts val="0"/>
              </a:spcAft>
              <a:buSzPts val="5000"/>
              <a:buNone/>
              <a:defRPr sz="5000"/>
            </a:lvl3pPr>
            <a:lvl4pPr lvl="3" algn="ctr">
              <a:spcBef>
                <a:spcPts val="0"/>
              </a:spcBef>
              <a:spcAft>
                <a:spcPts val="0"/>
              </a:spcAft>
              <a:buSzPts val="5000"/>
              <a:buNone/>
              <a:defRPr sz="5000"/>
            </a:lvl4pPr>
            <a:lvl5pPr lvl="4" algn="ctr">
              <a:spcBef>
                <a:spcPts val="0"/>
              </a:spcBef>
              <a:spcAft>
                <a:spcPts val="0"/>
              </a:spcAft>
              <a:buSzPts val="5000"/>
              <a:buNone/>
              <a:defRPr sz="5000"/>
            </a:lvl5pPr>
            <a:lvl6pPr lvl="5" algn="ctr">
              <a:spcBef>
                <a:spcPts val="0"/>
              </a:spcBef>
              <a:spcAft>
                <a:spcPts val="0"/>
              </a:spcAft>
              <a:buSzPts val="5000"/>
              <a:buNone/>
              <a:defRPr sz="5000"/>
            </a:lvl6pPr>
            <a:lvl7pPr lvl="6" algn="ctr">
              <a:spcBef>
                <a:spcPts val="0"/>
              </a:spcBef>
              <a:spcAft>
                <a:spcPts val="0"/>
              </a:spcAft>
              <a:buSzPts val="5000"/>
              <a:buNone/>
              <a:defRPr sz="5000"/>
            </a:lvl7pPr>
            <a:lvl8pPr lvl="7" algn="ctr">
              <a:spcBef>
                <a:spcPts val="0"/>
              </a:spcBef>
              <a:spcAft>
                <a:spcPts val="0"/>
              </a:spcAft>
              <a:buSzPts val="5000"/>
              <a:buNone/>
              <a:defRPr sz="5000"/>
            </a:lvl8pPr>
            <a:lvl9pPr lvl="8" algn="ctr">
              <a:spcBef>
                <a:spcPts val="0"/>
              </a:spcBef>
              <a:spcAft>
                <a:spcPts val="0"/>
              </a:spcAft>
              <a:buSzPts val="5000"/>
              <a:buNone/>
              <a:defRPr sz="5000"/>
            </a:lvl9pPr>
          </a:lstStyle>
          <a:p/>
        </p:txBody>
      </p:sp>
      <p:sp>
        <p:nvSpPr>
          <p:cNvPr id="32" name="Google Shape;32;p3"/>
          <p:cNvSpPr txBox="1"/>
          <p:nvPr>
            <p:ph hasCustomPrompt="1" idx="2" type="title"/>
          </p:nvPr>
        </p:nvSpPr>
        <p:spPr>
          <a:xfrm>
            <a:off x="6708475" y="2255322"/>
            <a:ext cx="1089900" cy="1027800"/>
          </a:xfrm>
          <a:prstGeom prst="rect">
            <a:avLst/>
          </a:prstGeom>
          <a:noFill/>
        </p:spPr>
        <p:txBody>
          <a:bodyPr anchorCtr="0" anchor="ctr" bIns="91425" lIns="91425" spcFirstLastPara="1" rIns="91425" wrap="square" tIns="91425">
            <a:noAutofit/>
          </a:bodyPr>
          <a:lstStyle>
            <a:lvl1pPr lvl="0" rtl="0" algn="r">
              <a:spcBef>
                <a:spcPts val="0"/>
              </a:spcBef>
              <a:spcAft>
                <a:spcPts val="0"/>
              </a:spcAft>
              <a:buSzPts val="6000"/>
              <a:buNone/>
              <a:defRPr sz="5000">
                <a:solidFill>
                  <a:schemeClr val="dk2"/>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LANK_1_1_1_1_1">
    <p:spTree>
      <p:nvGrpSpPr>
        <p:cNvPr id="213" name="Shape 213"/>
        <p:cNvGrpSpPr/>
        <p:nvPr/>
      </p:nvGrpSpPr>
      <p:grpSpPr>
        <a:xfrm>
          <a:off x="0" y="0"/>
          <a:ext cx="0" cy="0"/>
          <a:chOff x="0" y="0"/>
          <a:chExt cx="0" cy="0"/>
        </a:xfrm>
      </p:grpSpPr>
      <p:pic>
        <p:nvPicPr>
          <p:cNvPr id="214" name="Google Shape;214;p21"/>
          <p:cNvPicPr preferRelativeResize="0"/>
          <p:nvPr/>
        </p:nvPicPr>
        <p:blipFill>
          <a:blip r:embed="rId2">
            <a:alphaModFix/>
          </a:blip>
          <a:stretch>
            <a:fillRect/>
          </a:stretch>
        </p:blipFill>
        <p:spPr>
          <a:xfrm>
            <a:off x="-14428" y="-4037"/>
            <a:ext cx="9172756" cy="5151576"/>
          </a:xfrm>
          <a:prstGeom prst="rect">
            <a:avLst/>
          </a:prstGeom>
          <a:noFill/>
          <a:ln>
            <a:noFill/>
          </a:ln>
        </p:spPr>
      </p:pic>
      <p:grpSp>
        <p:nvGrpSpPr>
          <p:cNvPr id="215" name="Google Shape;215;p21"/>
          <p:cNvGrpSpPr/>
          <p:nvPr/>
        </p:nvGrpSpPr>
        <p:grpSpPr>
          <a:xfrm>
            <a:off x="-2285874" y="-1670575"/>
            <a:ext cx="14025100" cy="9521345"/>
            <a:chOff x="-2285874" y="-1670575"/>
            <a:chExt cx="14025100" cy="9521345"/>
          </a:xfrm>
        </p:grpSpPr>
        <p:pic>
          <p:nvPicPr>
            <p:cNvPr id="216" name="Google Shape;216;p21"/>
            <p:cNvPicPr preferRelativeResize="0"/>
            <p:nvPr/>
          </p:nvPicPr>
          <p:blipFill>
            <a:blip r:embed="rId3">
              <a:alphaModFix/>
            </a:blip>
            <a:stretch>
              <a:fillRect/>
            </a:stretch>
          </p:blipFill>
          <p:spPr>
            <a:xfrm rot="-5400008">
              <a:off x="-3375596" y="1497772"/>
              <a:ext cx="6552873" cy="3609208"/>
            </a:xfrm>
            <a:prstGeom prst="rect">
              <a:avLst/>
            </a:prstGeom>
            <a:noFill/>
            <a:ln>
              <a:noFill/>
            </a:ln>
          </p:spPr>
        </p:pic>
        <p:pic>
          <p:nvPicPr>
            <p:cNvPr id="217" name="Google Shape;217;p21"/>
            <p:cNvPicPr preferRelativeResize="0"/>
            <p:nvPr/>
          </p:nvPicPr>
          <p:blipFill>
            <a:blip r:embed="rId4">
              <a:alphaModFix amt="50000"/>
            </a:blip>
            <a:stretch>
              <a:fillRect/>
            </a:stretch>
          </p:blipFill>
          <p:spPr>
            <a:xfrm rot="-7012528">
              <a:off x="6890916" y="-537336"/>
              <a:ext cx="4609395" cy="3367222"/>
            </a:xfrm>
            <a:prstGeom prst="rect">
              <a:avLst/>
            </a:prstGeom>
            <a:noFill/>
            <a:ln>
              <a:noFill/>
            </a:ln>
          </p:spPr>
        </p:pic>
        <p:pic>
          <p:nvPicPr>
            <p:cNvPr id="218" name="Google Shape;218;p21"/>
            <p:cNvPicPr preferRelativeResize="0"/>
            <p:nvPr/>
          </p:nvPicPr>
          <p:blipFill rotWithShape="1">
            <a:blip r:embed="rId5">
              <a:alphaModFix amt="35000"/>
            </a:blip>
            <a:srcRect b="0" l="0" r="73284" t="70966"/>
            <a:stretch/>
          </p:blipFill>
          <p:spPr>
            <a:xfrm flipH="1">
              <a:off x="-749852" y="-547175"/>
              <a:ext cx="2355052" cy="1762102"/>
            </a:xfrm>
            <a:prstGeom prst="rect">
              <a:avLst/>
            </a:prstGeom>
            <a:noFill/>
            <a:ln>
              <a:noFill/>
            </a:ln>
          </p:spPr>
        </p:pic>
        <p:pic>
          <p:nvPicPr>
            <p:cNvPr id="219" name="Google Shape;219;p21"/>
            <p:cNvPicPr preferRelativeResize="0"/>
            <p:nvPr/>
          </p:nvPicPr>
          <p:blipFill rotWithShape="1">
            <a:blip r:embed="rId6">
              <a:alphaModFix/>
            </a:blip>
            <a:srcRect b="6984" l="53633" r="3691" t="6569"/>
            <a:stretch/>
          </p:blipFill>
          <p:spPr>
            <a:xfrm rot="-6706097">
              <a:off x="-1133906" y="1269175"/>
              <a:ext cx="5255964" cy="6041514"/>
            </a:xfrm>
            <a:prstGeom prst="rect">
              <a:avLst/>
            </a:prstGeom>
            <a:noFill/>
            <a:ln>
              <a:noFill/>
            </a:ln>
          </p:spPr>
        </p:pic>
      </p:grpSp>
      <p:sp>
        <p:nvSpPr>
          <p:cNvPr id="220" name="Google Shape;220;p2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21" name="Google Shape;221;p21"/>
          <p:cNvSpPr txBox="1"/>
          <p:nvPr>
            <p:ph idx="1" type="subTitle"/>
          </p:nvPr>
        </p:nvSpPr>
        <p:spPr>
          <a:xfrm>
            <a:off x="721133" y="1735313"/>
            <a:ext cx="2546700" cy="10557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22" name="Google Shape;222;p21"/>
          <p:cNvSpPr txBox="1"/>
          <p:nvPr>
            <p:ph idx="2" type="subTitle"/>
          </p:nvPr>
        </p:nvSpPr>
        <p:spPr>
          <a:xfrm>
            <a:off x="3298921" y="1735313"/>
            <a:ext cx="2546700" cy="10557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23" name="Google Shape;223;p21"/>
          <p:cNvSpPr txBox="1"/>
          <p:nvPr>
            <p:ph idx="3" type="subTitle"/>
          </p:nvPr>
        </p:nvSpPr>
        <p:spPr>
          <a:xfrm>
            <a:off x="5876708" y="1735313"/>
            <a:ext cx="2547300" cy="10557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24" name="Google Shape;224;p21"/>
          <p:cNvSpPr txBox="1"/>
          <p:nvPr>
            <p:ph idx="4" type="subTitle"/>
          </p:nvPr>
        </p:nvSpPr>
        <p:spPr>
          <a:xfrm>
            <a:off x="721133" y="3436425"/>
            <a:ext cx="2546700" cy="10557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25" name="Google Shape;225;p21"/>
          <p:cNvSpPr txBox="1"/>
          <p:nvPr>
            <p:ph idx="5" type="subTitle"/>
          </p:nvPr>
        </p:nvSpPr>
        <p:spPr>
          <a:xfrm>
            <a:off x="3298921" y="3436425"/>
            <a:ext cx="2546700" cy="10557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26" name="Google Shape;226;p21"/>
          <p:cNvSpPr txBox="1"/>
          <p:nvPr>
            <p:ph idx="6" type="subTitle"/>
          </p:nvPr>
        </p:nvSpPr>
        <p:spPr>
          <a:xfrm>
            <a:off x="5876708" y="3436425"/>
            <a:ext cx="2547300" cy="10557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27" name="Google Shape;227;p21"/>
          <p:cNvSpPr txBox="1"/>
          <p:nvPr>
            <p:ph idx="7" type="subTitle"/>
          </p:nvPr>
        </p:nvSpPr>
        <p:spPr>
          <a:xfrm>
            <a:off x="721125" y="1397700"/>
            <a:ext cx="2546700" cy="4164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Alata"/>
              <a:buNone/>
              <a:defRPr b="1" sz="1800">
                <a:solidFill>
                  <a:schemeClr val="dk1"/>
                </a:solidFill>
                <a:latin typeface="Alata"/>
                <a:ea typeface="Alata"/>
                <a:cs typeface="Alata"/>
                <a:sym typeface="Alata"/>
              </a:defRPr>
            </a:lvl1pPr>
            <a:lvl2pPr lvl="1" rtl="0" algn="ctr">
              <a:lnSpc>
                <a:spcPct val="100000"/>
              </a:lnSpc>
              <a:spcBef>
                <a:spcPts val="0"/>
              </a:spcBef>
              <a:spcAft>
                <a:spcPts val="0"/>
              </a:spcAft>
              <a:buClr>
                <a:schemeClr val="dk1"/>
              </a:buClr>
              <a:buSzPts val="2400"/>
              <a:buFont typeface="Alata"/>
              <a:buNone/>
              <a:defRPr sz="2400">
                <a:solidFill>
                  <a:schemeClr val="dk1"/>
                </a:solidFill>
                <a:latin typeface="Alata"/>
                <a:ea typeface="Alata"/>
                <a:cs typeface="Alata"/>
                <a:sym typeface="Alata"/>
              </a:defRPr>
            </a:lvl2pPr>
            <a:lvl3pPr lvl="2" rtl="0" algn="ctr">
              <a:lnSpc>
                <a:spcPct val="100000"/>
              </a:lnSpc>
              <a:spcBef>
                <a:spcPts val="0"/>
              </a:spcBef>
              <a:spcAft>
                <a:spcPts val="0"/>
              </a:spcAft>
              <a:buClr>
                <a:schemeClr val="dk1"/>
              </a:buClr>
              <a:buSzPts val="2400"/>
              <a:buFont typeface="Alata"/>
              <a:buNone/>
              <a:defRPr sz="2400">
                <a:solidFill>
                  <a:schemeClr val="dk1"/>
                </a:solidFill>
                <a:latin typeface="Alata"/>
                <a:ea typeface="Alata"/>
                <a:cs typeface="Alata"/>
                <a:sym typeface="Alata"/>
              </a:defRPr>
            </a:lvl3pPr>
            <a:lvl4pPr lvl="3" rtl="0" algn="ctr">
              <a:lnSpc>
                <a:spcPct val="100000"/>
              </a:lnSpc>
              <a:spcBef>
                <a:spcPts val="0"/>
              </a:spcBef>
              <a:spcAft>
                <a:spcPts val="0"/>
              </a:spcAft>
              <a:buClr>
                <a:schemeClr val="dk1"/>
              </a:buClr>
              <a:buSzPts val="2400"/>
              <a:buFont typeface="Alata"/>
              <a:buNone/>
              <a:defRPr sz="2400">
                <a:solidFill>
                  <a:schemeClr val="dk1"/>
                </a:solidFill>
                <a:latin typeface="Alata"/>
                <a:ea typeface="Alata"/>
                <a:cs typeface="Alata"/>
                <a:sym typeface="Alata"/>
              </a:defRPr>
            </a:lvl4pPr>
            <a:lvl5pPr lvl="4" rtl="0" algn="ctr">
              <a:lnSpc>
                <a:spcPct val="100000"/>
              </a:lnSpc>
              <a:spcBef>
                <a:spcPts val="0"/>
              </a:spcBef>
              <a:spcAft>
                <a:spcPts val="0"/>
              </a:spcAft>
              <a:buClr>
                <a:schemeClr val="dk1"/>
              </a:buClr>
              <a:buSzPts val="2400"/>
              <a:buFont typeface="Alata"/>
              <a:buNone/>
              <a:defRPr sz="2400">
                <a:solidFill>
                  <a:schemeClr val="dk1"/>
                </a:solidFill>
                <a:latin typeface="Alata"/>
                <a:ea typeface="Alata"/>
                <a:cs typeface="Alata"/>
                <a:sym typeface="Alata"/>
              </a:defRPr>
            </a:lvl5pPr>
            <a:lvl6pPr lvl="5" rtl="0" algn="ctr">
              <a:lnSpc>
                <a:spcPct val="100000"/>
              </a:lnSpc>
              <a:spcBef>
                <a:spcPts val="0"/>
              </a:spcBef>
              <a:spcAft>
                <a:spcPts val="0"/>
              </a:spcAft>
              <a:buClr>
                <a:schemeClr val="dk1"/>
              </a:buClr>
              <a:buSzPts val="2400"/>
              <a:buFont typeface="Alata"/>
              <a:buNone/>
              <a:defRPr sz="2400">
                <a:solidFill>
                  <a:schemeClr val="dk1"/>
                </a:solidFill>
                <a:latin typeface="Alata"/>
                <a:ea typeface="Alata"/>
                <a:cs typeface="Alata"/>
                <a:sym typeface="Alata"/>
              </a:defRPr>
            </a:lvl6pPr>
            <a:lvl7pPr lvl="6" rtl="0" algn="ctr">
              <a:lnSpc>
                <a:spcPct val="100000"/>
              </a:lnSpc>
              <a:spcBef>
                <a:spcPts val="0"/>
              </a:spcBef>
              <a:spcAft>
                <a:spcPts val="0"/>
              </a:spcAft>
              <a:buClr>
                <a:schemeClr val="dk1"/>
              </a:buClr>
              <a:buSzPts val="2400"/>
              <a:buFont typeface="Alata"/>
              <a:buNone/>
              <a:defRPr sz="2400">
                <a:solidFill>
                  <a:schemeClr val="dk1"/>
                </a:solidFill>
                <a:latin typeface="Alata"/>
                <a:ea typeface="Alata"/>
                <a:cs typeface="Alata"/>
                <a:sym typeface="Alata"/>
              </a:defRPr>
            </a:lvl7pPr>
            <a:lvl8pPr lvl="7" rtl="0" algn="ctr">
              <a:lnSpc>
                <a:spcPct val="100000"/>
              </a:lnSpc>
              <a:spcBef>
                <a:spcPts val="0"/>
              </a:spcBef>
              <a:spcAft>
                <a:spcPts val="0"/>
              </a:spcAft>
              <a:buClr>
                <a:schemeClr val="dk1"/>
              </a:buClr>
              <a:buSzPts val="2400"/>
              <a:buFont typeface="Alata"/>
              <a:buNone/>
              <a:defRPr sz="2400">
                <a:solidFill>
                  <a:schemeClr val="dk1"/>
                </a:solidFill>
                <a:latin typeface="Alata"/>
                <a:ea typeface="Alata"/>
                <a:cs typeface="Alata"/>
                <a:sym typeface="Alata"/>
              </a:defRPr>
            </a:lvl8pPr>
            <a:lvl9pPr lvl="8" rtl="0" algn="ctr">
              <a:lnSpc>
                <a:spcPct val="100000"/>
              </a:lnSpc>
              <a:spcBef>
                <a:spcPts val="0"/>
              </a:spcBef>
              <a:spcAft>
                <a:spcPts val="0"/>
              </a:spcAft>
              <a:buClr>
                <a:schemeClr val="dk1"/>
              </a:buClr>
              <a:buSzPts val="2400"/>
              <a:buFont typeface="Alata"/>
              <a:buNone/>
              <a:defRPr sz="2400">
                <a:solidFill>
                  <a:schemeClr val="dk1"/>
                </a:solidFill>
                <a:latin typeface="Alata"/>
                <a:ea typeface="Alata"/>
                <a:cs typeface="Alata"/>
                <a:sym typeface="Alata"/>
              </a:defRPr>
            </a:lvl9pPr>
          </a:lstStyle>
          <a:p/>
        </p:txBody>
      </p:sp>
      <p:sp>
        <p:nvSpPr>
          <p:cNvPr id="228" name="Google Shape;228;p21"/>
          <p:cNvSpPr txBox="1"/>
          <p:nvPr>
            <p:ph idx="8" type="subTitle"/>
          </p:nvPr>
        </p:nvSpPr>
        <p:spPr>
          <a:xfrm>
            <a:off x="3298918" y="1397700"/>
            <a:ext cx="2546700" cy="4164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Alata"/>
              <a:buNone/>
              <a:defRPr b="1" sz="1800">
                <a:solidFill>
                  <a:schemeClr val="dk1"/>
                </a:solidFill>
                <a:latin typeface="Alata"/>
                <a:ea typeface="Alata"/>
                <a:cs typeface="Alata"/>
                <a:sym typeface="Alata"/>
              </a:defRPr>
            </a:lvl1pPr>
            <a:lvl2pPr lvl="1" rtl="0" algn="ctr">
              <a:lnSpc>
                <a:spcPct val="100000"/>
              </a:lnSpc>
              <a:spcBef>
                <a:spcPts val="0"/>
              </a:spcBef>
              <a:spcAft>
                <a:spcPts val="0"/>
              </a:spcAft>
              <a:buClr>
                <a:schemeClr val="dk1"/>
              </a:buClr>
              <a:buSzPts val="2400"/>
              <a:buFont typeface="Alata"/>
              <a:buNone/>
              <a:defRPr sz="2400">
                <a:solidFill>
                  <a:schemeClr val="dk1"/>
                </a:solidFill>
                <a:latin typeface="Alata"/>
                <a:ea typeface="Alata"/>
                <a:cs typeface="Alata"/>
                <a:sym typeface="Alata"/>
              </a:defRPr>
            </a:lvl2pPr>
            <a:lvl3pPr lvl="2" rtl="0" algn="ctr">
              <a:lnSpc>
                <a:spcPct val="100000"/>
              </a:lnSpc>
              <a:spcBef>
                <a:spcPts val="0"/>
              </a:spcBef>
              <a:spcAft>
                <a:spcPts val="0"/>
              </a:spcAft>
              <a:buClr>
                <a:schemeClr val="dk1"/>
              </a:buClr>
              <a:buSzPts val="2400"/>
              <a:buFont typeface="Alata"/>
              <a:buNone/>
              <a:defRPr sz="2400">
                <a:solidFill>
                  <a:schemeClr val="dk1"/>
                </a:solidFill>
                <a:latin typeface="Alata"/>
                <a:ea typeface="Alata"/>
                <a:cs typeface="Alata"/>
                <a:sym typeface="Alata"/>
              </a:defRPr>
            </a:lvl3pPr>
            <a:lvl4pPr lvl="3" rtl="0" algn="ctr">
              <a:lnSpc>
                <a:spcPct val="100000"/>
              </a:lnSpc>
              <a:spcBef>
                <a:spcPts val="0"/>
              </a:spcBef>
              <a:spcAft>
                <a:spcPts val="0"/>
              </a:spcAft>
              <a:buClr>
                <a:schemeClr val="dk1"/>
              </a:buClr>
              <a:buSzPts val="2400"/>
              <a:buFont typeface="Alata"/>
              <a:buNone/>
              <a:defRPr sz="2400">
                <a:solidFill>
                  <a:schemeClr val="dk1"/>
                </a:solidFill>
                <a:latin typeface="Alata"/>
                <a:ea typeface="Alata"/>
                <a:cs typeface="Alata"/>
                <a:sym typeface="Alata"/>
              </a:defRPr>
            </a:lvl4pPr>
            <a:lvl5pPr lvl="4" rtl="0" algn="ctr">
              <a:lnSpc>
                <a:spcPct val="100000"/>
              </a:lnSpc>
              <a:spcBef>
                <a:spcPts val="0"/>
              </a:spcBef>
              <a:spcAft>
                <a:spcPts val="0"/>
              </a:spcAft>
              <a:buClr>
                <a:schemeClr val="dk1"/>
              </a:buClr>
              <a:buSzPts val="2400"/>
              <a:buFont typeface="Alata"/>
              <a:buNone/>
              <a:defRPr sz="2400">
                <a:solidFill>
                  <a:schemeClr val="dk1"/>
                </a:solidFill>
                <a:latin typeface="Alata"/>
                <a:ea typeface="Alata"/>
                <a:cs typeface="Alata"/>
                <a:sym typeface="Alata"/>
              </a:defRPr>
            </a:lvl5pPr>
            <a:lvl6pPr lvl="5" rtl="0" algn="ctr">
              <a:lnSpc>
                <a:spcPct val="100000"/>
              </a:lnSpc>
              <a:spcBef>
                <a:spcPts val="0"/>
              </a:spcBef>
              <a:spcAft>
                <a:spcPts val="0"/>
              </a:spcAft>
              <a:buClr>
                <a:schemeClr val="dk1"/>
              </a:buClr>
              <a:buSzPts val="2400"/>
              <a:buFont typeface="Alata"/>
              <a:buNone/>
              <a:defRPr sz="2400">
                <a:solidFill>
                  <a:schemeClr val="dk1"/>
                </a:solidFill>
                <a:latin typeface="Alata"/>
                <a:ea typeface="Alata"/>
                <a:cs typeface="Alata"/>
                <a:sym typeface="Alata"/>
              </a:defRPr>
            </a:lvl6pPr>
            <a:lvl7pPr lvl="6" rtl="0" algn="ctr">
              <a:lnSpc>
                <a:spcPct val="100000"/>
              </a:lnSpc>
              <a:spcBef>
                <a:spcPts val="0"/>
              </a:spcBef>
              <a:spcAft>
                <a:spcPts val="0"/>
              </a:spcAft>
              <a:buClr>
                <a:schemeClr val="dk1"/>
              </a:buClr>
              <a:buSzPts val="2400"/>
              <a:buFont typeface="Alata"/>
              <a:buNone/>
              <a:defRPr sz="2400">
                <a:solidFill>
                  <a:schemeClr val="dk1"/>
                </a:solidFill>
                <a:latin typeface="Alata"/>
                <a:ea typeface="Alata"/>
                <a:cs typeface="Alata"/>
                <a:sym typeface="Alata"/>
              </a:defRPr>
            </a:lvl7pPr>
            <a:lvl8pPr lvl="7" rtl="0" algn="ctr">
              <a:lnSpc>
                <a:spcPct val="100000"/>
              </a:lnSpc>
              <a:spcBef>
                <a:spcPts val="0"/>
              </a:spcBef>
              <a:spcAft>
                <a:spcPts val="0"/>
              </a:spcAft>
              <a:buClr>
                <a:schemeClr val="dk1"/>
              </a:buClr>
              <a:buSzPts val="2400"/>
              <a:buFont typeface="Alata"/>
              <a:buNone/>
              <a:defRPr sz="2400">
                <a:solidFill>
                  <a:schemeClr val="dk1"/>
                </a:solidFill>
                <a:latin typeface="Alata"/>
                <a:ea typeface="Alata"/>
                <a:cs typeface="Alata"/>
                <a:sym typeface="Alata"/>
              </a:defRPr>
            </a:lvl8pPr>
            <a:lvl9pPr lvl="8" rtl="0" algn="ctr">
              <a:lnSpc>
                <a:spcPct val="100000"/>
              </a:lnSpc>
              <a:spcBef>
                <a:spcPts val="0"/>
              </a:spcBef>
              <a:spcAft>
                <a:spcPts val="0"/>
              </a:spcAft>
              <a:buClr>
                <a:schemeClr val="dk1"/>
              </a:buClr>
              <a:buSzPts val="2400"/>
              <a:buFont typeface="Alata"/>
              <a:buNone/>
              <a:defRPr sz="2400">
                <a:solidFill>
                  <a:schemeClr val="dk1"/>
                </a:solidFill>
                <a:latin typeface="Alata"/>
                <a:ea typeface="Alata"/>
                <a:cs typeface="Alata"/>
                <a:sym typeface="Alata"/>
              </a:defRPr>
            </a:lvl9pPr>
          </a:lstStyle>
          <a:p/>
        </p:txBody>
      </p:sp>
      <p:sp>
        <p:nvSpPr>
          <p:cNvPr id="229" name="Google Shape;229;p21"/>
          <p:cNvSpPr txBox="1"/>
          <p:nvPr>
            <p:ph idx="9" type="subTitle"/>
          </p:nvPr>
        </p:nvSpPr>
        <p:spPr>
          <a:xfrm>
            <a:off x="5876711" y="1397700"/>
            <a:ext cx="2547300" cy="4164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Alata"/>
              <a:buNone/>
              <a:defRPr b="1" sz="1800">
                <a:solidFill>
                  <a:schemeClr val="dk1"/>
                </a:solidFill>
                <a:latin typeface="Alata"/>
                <a:ea typeface="Alata"/>
                <a:cs typeface="Alata"/>
                <a:sym typeface="Alata"/>
              </a:defRPr>
            </a:lvl1pPr>
            <a:lvl2pPr lvl="1" rtl="0" algn="ctr">
              <a:lnSpc>
                <a:spcPct val="100000"/>
              </a:lnSpc>
              <a:spcBef>
                <a:spcPts val="0"/>
              </a:spcBef>
              <a:spcAft>
                <a:spcPts val="0"/>
              </a:spcAft>
              <a:buClr>
                <a:schemeClr val="dk1"/>
              </a:buClr>
              <a:buSzPts val="2400"/>
              <a:buFont typeface="Alata"/>
              <a:buNone/>
              <a:defRPr sz="2400">
                <a:solidFill>
                  <a:schemeClr val="dk1"/>
                </a:solidFill>
                <a:latin typeface="Alata"/>
                <a:ea typeface="Alata"/>
                <a:cs typeface="Alata"/>
                <a:sym typeface="Alata"/>
              </a:defRPr>
            </a:lvl2pPr>
            <a:lvl3pPr lvl="2" rtl="0" algn="ctr">
              <a:lnSpc>
                <a:spcPct val="100000"/>
              </a:lnSpc>
              <a:spcBef>
                <a:spcPts val="0"/>
              </a:spcBef>
              <a:spcAft>
                <a:spcPts val="0"/>
              </a:spcAft>
              <a:buClr>
                <a:schemeClr val="dk1"/>
              </a:buClr>
              <a:buSzPts val="2400"/>
              <a:buFont typeface="Alata"/>
              <a:buNone/>
              <a:defRPr sz="2400">
                <a:solidFill>
                  <a:schemeClr val="dk1"/>
                </a:solidFill>
                <a:latin typeface="Alata"/>
                <a:ea typeface="Alata"/>
                <a:cs typeface="Alata"/>
                <a:sym typeface="Alata"/>
              </a:defRPr>
            </a:lvl3pPr>
            <a:lvl4pPr lvl="3" rtl="0" algn="ctr">
              <a:lnSpc>
                <a:spcPct val="100000"/>
              </a:lnSpc>
              <a:spcBef>
                <a:spcPts val="0"/>
              </a:spcBef>
              <a:spcAft>
                <a:spcPts val="0"/>
              </a:spcAft>
              <a:buClr>
                <a:schemeClr val="dk1"/>
              </a:buClr>
              <a:buSzPts val="2400"/>
              <a:buFont typeface="Alata"/>
              <a:buNone/>
              <a:defRPr sz="2400">
                <a:solidFill>
                  <a:schemeClr val="dk1"/>
                </a:solidFill>
                <a:latin typeface="Alata"/>
                <a:ea typeface="Alata"/>
                <a:cs typeface="Alata"/>
                <a:sym typeface="Alata"/>
              </a:defRPr>
            </a:lvl4pPr>
            <a:lvl5pPr lvl="4" rtl="0" algn="ctr">
              <a:lnSpc>
                <a:spcPct val="100000"/>
              </a:lnSpc>
              <a:spcBef>
                <a:spcPts val="0"/>
              </a:spcBef>
              <a:spcAft>
                <a:spcPts val="0"/>
              </a:spcAft>
              <a:buClr>
                <a:schemeClr val="dk1"/>
              </a:buClr>
              <a:buSzPts val="2400"/>
              <a:buFont typeface="Alata"/>
              <a:buNone/>
              <a:defRPr sz="2400">
                <a:solidFill>
                  <a:schemeClr val="dk1"/>
                </a:solidFill>
                <a:latin typeface="Alata"/>
                <a:ea typeface="Alata"/>
                <a:cs typeface="Alata"/>
                <a:sym typeface="Alata"/>
              </a:defRPr>
            </a:lvl5pPr>
            <a:lvl6pPr lvl="5" rtl="0" algn="ctr">
              <a:lnSpc>
                <a:spcPct val="100000"/>
              </a:lnSpc>
              <a:spcBef>
                <a:spcPts val="0"/>
              </a:spcBef>
              <a:spcAft>
                <a:spcPts val="0"/>
              </a:spcAft>
              <a:buClr>
                <a:schemeClr val="dk1"/>
              </a:buClr>
              <a:buSzPts val="2400"/>
              <a:buFont typeface="Alata"/>
              <a:buNone/>
              <a:defRPr sz="2400">
                <a:solidFill>
                  <a:schemeClr val="dk1"/>
                </a:solidFill>
                <a:latin typeface="Alata"/>
                <a:ea typeface="Alata"/>
                <a:cs typeface="Alata"/>
                <a:sym typeface="Alata"/>
              </a:defRPr>
            </a:lvl6pPr>
            <a:lvl7pPr lvl="6" rtl="0" algn="ctr">
              <a:lnSpc>
                <a:spcPct val="100000"/>
              </a:lnSpc>
              <a:spcBef>
                <a:spcPts val="0"/>
              </a:spcBef>
              <a:spcAft>
                <a:spcPts val="0"/>
              </a:spcAft>
              <a:buClr>
                <a:schemeClr val="dk1"/>
              </a:buClr>
              <a:buSzPts val="2400"/>
              <a:buFont typeface="Alata"/>
              <a:buNone/>
              <a:defRPr sz="2400">
                <a:solidFill>
                  <a:schemeClr val="dk1"/>
                </a:solidFill>
                <a:latin typeface="Alata"/>
                <a:ea typeface="Alata"/>
                <a:cs typeface="Alata"/>
                <a:sym typeface="Alata"/>
              </a:defRPr>
            </a:lvl7pPr>
            <a:lvl8pPr lvl="7" rtl="0" algn="ctr">
              <a:lnSpc>
                <a:spcPct val="100000"/>
              </a:lnSpc>
              <a:spcBef>
                <a:spcPts val="0"/>
              </a:spcBef>
              <a:spcAft>
                <a:spcPts val="0"/>
              </a:spcAft>
              <a:buClr>
                <a:schemeClr val="dk1"/>
              </a:buClr>
              <a:buSzPts val="2400"/>
              <a:buFont typeface="Alata"/>
              <a:buNone/>
              <a:defRPr sz="2400">
                <a:solidFill>
                  <a:schemeClr val="dk1"/>
                </a:solidFill>
                <a:latin typeface="Alata"/>
                <a:ea typeface="Alata"/>
                <a:cs typeface="Alata"/>
                <a:sym typeface="Alata"/>
              </a:defRPr>
            </a:lvl8pPr>
            <a:lvl9pPr lvl="8" rtl="0" algn="ctr">
              <a:lnSpc>
                <a:spcPct val="100000"/>
              </a:lnSpc>
              <a:spcBef>
                <a:spcPts val="0"/>
              </a:spcBef>
              <a:spcAft>
                <a:spcPts val="0"/>
              </a:spcAft>
              <a:buClr>
                <a:schemeClr val="dk1"/>
              </a:buClr>
              <a:buSzPts val="2400"/>
              <a:buFont typeface="Alata"/>
              <a:buNone/>
              <a:defRPr sz="2400">
                <a:solidFill>
                  <a:schemeClr val="dk1"/>
                </a:solidFill>
                <a:latin typeface="Alata"/>
                <a:ea typeface="Alata"/>
                <a:cs typeface="Alata"/>
                <a:sym typeface="Alata"/>
              </a:defRPr>
            </a:lvl9pPr>
          </a:lstStyle>
          <a:p/>
        </p:txBody>
      </p:sp>
      <p:sp>
        <p:nvSpPr>
          <p:cNvPr id="230" name="Google Shape;230;p21"/>
          <p:cNvSpPr txBox="1"/>
          <p:nvPr>
            <p:ph idx="13" type="subTitle"/>
          </p:nvPr>
        </p:nvSpPr>
        <p:spPr>
          <a:xfrm>
            <a:off x="721125" y="3094175"/>
            <a:ext cx="2546700" cy="4164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Alata"/>
              <a:buNone/>
              <a:defRPr b="1" sz="1800">
                <a:solidFill>
                  <a:schemeClr val="dk1"/>
                </a:solidFill>
                <a:latin typeface="Alata"/>
                <a:ea typeface="Alata"/>
                <a:cs typeface="Alata"/>
                <a:sym typeface="Alata"/>
              </a:defRPr>
            </a:lvl1pPr>
            <a:lvl2pPr lvl="1" rtl="0" algn="ctr">
              <a:lnSpc>
                <a:spcPct val="100000"/>
              </a:lnSpc>
              <a:spcBef>
                <a:spcPts val="0"/>
              </a:spcBef>
              <a:spcAft>
                <a:spcPts val="0"/>
              </a:spcAft>
              <a:buClr>
                <a:schemeClr val="dk1"/>
              </a:buClr>
              <a:buSzPts val="2400"/>
              <a:buFont typeface="Alata"/>
              <a:buNone/>
              <a:defRPr sz="2400">
                <a:solidFill>
                  <a:schemeClr val="dk1"/>
                </a:solidFill>
                <a:latin typeface="Alata"/>
                <a:ea typeface="Alata"/>
                <a:cs typeface="Alata"/>
                <a:sym typeface="Alata"/>
              </a:defRPr>
            </a:lvl2pPr>
            <a:lvl3pPr lvl="2" rtl="0" algn="ctr">
              <a:lnSpc>
                <a:spcPct val="100000"/>
              </a:lnSpc>
              <a:spcBef>
                <a:spcPts val="0"/>
              </a:spcBef>
              <a:spcAft>
                <a:spcPts val="0"/>
              </a:spcAft>
              <a:buClr>
                <a:schemeClr val="dk1"/>
              </a:buClr>
              <a:buSzPts val="2400"/>
              <a:buFont typeface="Alata"/>
              <a:buNone/>
              <a:defRPr sz="2400">
                <a:solidFill>
                  <a:schemeClr val="dk1"/>
                </a:solidFill>
                <a:latin typeface="Alata"/>
                <a:ea typeface="Alata"/>
                <a:cs typeface="Alata"/>
                <a:sym typeface="Alata"/>
              </a:defRPr>
            </a:lvl3pPr>
            <a:lvl4pPr lvl="3" rtl="0" algn="ctr">
              <a:lnSpc>
                <a:spcPct val="100000"/>
              </a:lnSpc>
              <a:spcBef>
                <a:spcPts val="0"/>
              </a:spcBef>
              <a:spcAft>
                <a:spcPts val="0"/>
              </a:spcAft>
              <a:buClr>
                <a:schemeClr val="dk1"/>
              </a:buClr>
              <a:buSzPts val="2400"/>
              <a:buFont typeface="Alata"/>
              <a:buNone/>
              <a:defRPr sz="2400">
                <a:solidFill>
                  <a:schemeClr val="dk1"/>
                </a:solidFill>
                <a:latin typeface="Alata"/>
                <a:ea typeface="Alata"/>
                <a:cs typeface="Alata"/>
                <a:sym typeface="Alata"/>
              </a:defRPr>
            </a:lvl4pPr>
            <a:lvl5pPr lvl="4" rtl="0" algn="ctr">
              <a:lnSpc>
                <a:spcPct val="100000"/>
              </a:lnSpc>
              <a:spcBef>
                <a:spcPts val="0"/>
              </a:spcBef>
              <a:spcAft>
                <a:spcPts val="0"/>
              </a:spcAft>
              <a:buClr>
                <a:schemeClr val="dk1"/>
              </a:buClr>
              <a:buSzPts val="2400"/>
              <a:buFont typeface="Alata"/>
              <a:buNone/>
              <a:defRPr sz="2400">
                <a:solidFill>
                  <a:schemeClr val="dk1"/>
                </a:solidFill>
                <a:latin typeface="Alata"/>
                <a:ea typeface="Alata"/>
                <a:cs typeface="Alata"/>
                <a:sym typeface="Alata"/>
              </a:defRPr>
            </a:lvl5pPr>
            <a:lvl6pPr lvl="5" rtl="0" algn="ctr">
              <a:lnSpc>
                <a:spcPct val="100000"/>
              </a:lnSpc>
              <a:spcBef>
                <a:spcPts val="0"/>
              </a:spcBef>
              <a:spcAft>
                <a:spcPts val="0"/>
              </a:spcAft>
              <a:buClr>
                <a:schemeClr val="dk1"/>
              </a:buClr>
              <a:buSzPts val="2400"/>
              <a:buFont typeface="Alata"/>
              <a:buNone/>
              <a:defRPr sz="2400">
                <a:solidFill>
                  <a:schemeClr val="dk1"/>
                </a:solidFill>
                <a:latin typeface="Alata"/>
                <a:ea typeface="Alata"/>
                <a:cs typeface="Alata"/>
                <a:sym typeface="Alata"/>
              </a:defRPr>
            </a:lvl6pPr>
            <a:lvl7pPr lvl="6" rtl="0" algn="ctr">
              <a:lnSpc>
                <a:spcPct val="100000"/>
              </a:lnSpc>
              <a:spcBef>
                <a:spcPts val="0"/>
              </a:spcBef>
              <a:spcAft>
                <a:spcPts val="0"/>
              </a:spcAft>
              <a:buClr>
                <a:schemeClr val="dk1"/>
              </a:buClr>
              <a:buSzPts val="2400"/>
              <a:buFont typeface="Alata"/>
              <a:buNone/>
              <a:defRPr sz="2400">
                <a:solidFill>
                  <a:schemeClr val="dk1"/>
                </a:solidFill>
                <a:latin typeface="Alata"/>
                <a:ea typeface="Alata"/>
                <a:cs typeface="Alata"/>
                <a:sym typeface="Alata"/>
              </a:defRPr>
            </a:lvl7pPr>
            <a:lvl8pPr lvl="7" rtl="0" algn="ctr">
              <a:lnSpc>
                <a:spcPct val="100000"/>
              </a:lnSpc>
              <a:spcBef>
                <a:spcPts val="0"/>
              </a:spcBef>
              <a:spcAft>
                <a:spcPts val="0"/>
              </a:spcAft>
              <a:buClr>
                <a:schemeClr val="dk1"/>
              </a:buClr>
              <a:buSzPts val="2400"/>
              <a:buFont typeface="Alata"/>
              <a:buNone/>
              <a:defRPr sz="2400">
                <a:solidFill>
                  <a:schemeClr val="dk1"/>
                </a:solidFill>
                <a:latin typeface="Alata"/>
                <a:ea typeface="Alata"/>
                <a:cs typeface="Alata"/>
                <a:sym typeface="Alata"/>
              </a:defRPr>
            </a:lvl8pPr>
            <a:lvl9pPr lvl="8" rtl="0" algn="ctr">
              <a:lnSpc>
                <a:spcPct val="100000"/>
              </a:lnSpc>
              <a:spcBef>
                <a:spcPts val="0"/>
              </a:spcBef>
              <a:spcAft>
                <a:spcPts val="0"/>
              </a:spcAft>
              <a:buClr>
                <a:schemeClr val="dk1"/>
              </a:buClr>
              <a:buSzPts val="2400"/>
              <a:buFont typeface="Alata"/>
              <a:buNone/>
              <a:defRPr sz="2400">
                <a:solidFill>
                  <a:schemeClr val="dk1"/>
                </a:solidFill>
                <a:latin typeface="Alata"/>
                <a:ea typeface="Alata"/>
                <a:cs typeface="Alata"/>
                <a:sym typeface="Alata"/>
              </a:defRPr>
            </a:lvl9pPr>
          </a:lstStyle>
          <a:p/>
        </p:txBody>
      </p:sp>
      <p:sp>
        <p:nvSpPr>
          <p:cNvPr id="231" name="Google Shape;231;p21"/>
          <p:cNvSpPr txBox="1"/>
          <p:nvPr>
            <p:ph idx="14" type="subTitle"/>
          </p:nvPr>
        </p:nvSpPr>
        <p:spPr>
          <a:xfrm>
            <a:off x="3299073" y="3094175"/>
            <a:ext cx="2546700" cy="4164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Alata"/>
              <a:buNone/>
              <a:defRPr b="1" sz="1800">
                <a:solidFill>
                  <a:schemeClr val="dk1"/>
                </a:solidFill>
                <a:latin typeface="Alata"/>
                <a:ea typeface="Alata"/>
                <a:cs typeface="Alata"/>
                <a:sym typeface="Alata"/>
              </a:defRPr>
            </a:lvl1pPr>
            <a:lvl2pPr lvl="1" rtl="0" algn="ctr">
              <a:lnSpc>
                <a:spcPct val="100000"/>
              </a:lnSpc>
              <a:spcBef>
                <a:spcPts val="0"/>
              </a:spcBef>
              <a:spcAft>
                <a:spcPts val="0"/>
              </a:spcAft>
              <a:buClr>
                <a:schemeClr val="dk1"/>
              </a:buClr>
              <a:buSzPts val="2400"/>
              <a:buFont typeface="Alata"/>
              <a:buNone/>
              <a:defRPr sz="2400">
                <a:solidFill>
                  <a:schemeClr val="dk1"/>
                </a:solidFill>
                <a:latin typeface="Alata"/>
                <a:ea typeface="Alata"/>
                <a:cs typeface="Alata"/>
                <a:sym typeface="Alata"/>
              </a:defRPr>
            </a:lvl2pPr>
            <a:lvl3pPr lvl="2" rtl="0" algn="ctr">
              <a:lnSpc>
                <a:spcPct val="100000"/>
              </a:lnSpc>
              <a:spcBef>
                <a:spcPts val="0"/>
              </a:spcBef>
              <a:spcAft>
                <a:spcPts val="0"/>
              </a:spcAft>
              <a:buClr>
                <a:schemeClr val="dk1"/>
              </a:buClr>
              <a:buSzPts val="2400"/>
              <a:buFont typeface="Alata"/>
              <a:buNone/>
              <a:defRPr sz="2400">
                <a:solidFill>
                  <a:schemeClr val="dk1"/>
                </a:solidFill>
                <a:latin typeface="Alata"/>
                <a:ea typeface="Alata"/>
                <a:cs typeface="Alata"/>
                <a:sym typeface="Alata"/>
              </a:defRPr>
            </a:lvl3pPr>
            <a:lvl4pPr lvl="3" rtl="0" algn="ctr">
              <a:lnSpc>
                <a:spcPct val="100000"/>
              </a:lnSpc>
              <a:spcBef>
                <a:spcPts val="0"/>
              </a:spcBef>
              <a:spcAft>
                <a:spcPts val="0"/>
              </a:spcAft>
              <a:buClr>
                <a:schemeClr val="dk1"/>
              </a:buClr>
              <a:buSzPts val="2400"/>
              <a:buFont typeface="Alata"/>
              <a:buNone/>
              <a:defRPr sz="2400">
                <a:solidFill>
                  <a:schemeClr val="dk1"/>
                </a:solidFill>
                <a:latin typeface="Alata"/>
                <a:ea typeface="Alata"/>
                <a:cs typeface="Alata"/>
                <a:sym typeface="Alata"/>
              </a:defRPr>
            </a:lvl4pPr>
            <a:lvl5pPr lvl="4" rtl="0" algn="ctr">
              <a:lnSpc>
                <a:spcPct val="100000"/>
              </a:lnSpc>
              <a:spcBef>
                <a:spcPts val="0"/>
              </a:spcBef>
              <a:spcAft>
                <a:spcPts val="0"/>
              </a:spcAft>
              <a:buClr>
                <a:schemeClr val="dk1"/>
              </a:buClr>
              <a:buSzPts val="2400"/>
              <a:buFont typeface="Alata"/>
              <a:buNone/>
              <a:defRPr sz="2400">
                <a:solidFill>
                  <a:schemeClr val="dk1"/>
                </a:solidFill>
                <a:latin typeface="Alata"/>
                <a:ea typeface="Alata"/>
                <a:cs typeface="Alata"/>
                <a:sym typeface="Alata"/>
              </a:defRPr>
            </a:lvl5pPr>
            <a:lvl6pPr lvl="5" rtl="0" algn="ctr">
              <a:lnSpc>
                <a:spcPct val="100000"/>
              </a:lnSpc>
              <a:spcBef>
                <a:spcPts val="0"/>
              </a:spcBef>
              <a:spcAft>
                <a:spcPts val="0"/>
              </a:spcAft>
              <a:buClr>
                <a:schemeClr val="dk1"/>
              </a:buClr>
              <a:buSzPts val="2400"/>
              <a:buFont typeface="Alata"/>
              <a:buNone/>
              <a:defRPr sz="2400">
                <a:solidFill>
                  <a:schemeClr val="dk1"/>
                </a:solidFill>
                <a:latin typeface="Alata"/>
                <a:ea typeface="Alata"/>
                <a:cs typeface="Alata"/>
                <a:sym typeface="Alata"/>
              </a:defRPr>
            </a:lvl6pPr>
            <a:lvl7pPr lvl="6" rtl="0" algn="ctr">
              <a:lnSpc>
                <a:spcPct val="100000"/>
              </a:lnSpc>
              <a:spcBef>
                <a:spcPts val="0"/>
              </a:spcBef>
              <a:spcAft>
                <a:spcPts val="0"/>
              </a:spcAft>
              <a:buClr>
                <a:schemeClr val="dk1"/>
              </a:buClr>
              <a:buSzPts val="2400"/>
              <a:buFont typeface="Alata"/>
              <a:buNone/>
              <a:defRPr sz="2400">
                <a:solidFill>
                  <a:schemeClr val="dk1"/>
                </a:solidFill>
                <a:latin typeface="Alata"/>
                <a:ea typeface="Alata"/>
                <a:cs typeface="Alata"/>
                <a:sym typeface="Alata"/>
              </a:defRPr>
            </a:lvl7pPr>
            <a:lvl8pPr lvl="7" rtl="0" algn="ctr">
              <a:lnSpc>
                <a:spcPct val="100000"/>
              </a:lnSpc>
              <a:spcBef>
                <a:spcPts val="0"/>
              </a:spcBef>
              <a:spcAft>
                <a:spcPts val="0"/>
              </a:spcAft>
              <a:buClr>
                <a:schemeClr val="dk1"/>
              </a:buClr>
              <a:buSzPts val="2400"/>
              <a:buFont typeface="Alata"/>
              <a:buNone/>
              <a:defRPr sz="2400">
                <a:solidFill>
                  <a:schemeClr val="dk1"/>
                </a:solidFill>
                <a:latin typeface="Alata"/>
                <a:ea typeface="Alata"/>
                <a:cs typeface="Alata"/>
                <a:sym typeface="Alata"/>
              </a:defRPr>
            </a:lvl8pPr>
            <a:lvl9pPr lvl="8" rtl="0" algn="ctr">
              <a:lnSpc>
                <a:spcPct val="100000"/>
              </a:lnSpc>
              <a:spcBef>
                <a:spcPts val="0"/>
              </a:spcBef>
              <a:spcAft>
                <a:spcPts val="0"/>
              </a:spcAft>
              <a:buClr>
                <a:schemeClr val="dk1"/>
              </a:buClr>
              <a:buSzPts val="2400"/>
              <a:buFont typeface="Alata"/>
              <a:buNone/>
              <a:defRPr sz="2400">
                <a:solidFill>
                  <a:schemeClr val="dk1"/>
                </a:solidFill>
                <a:latin typeface="Alata"/>
                <a:ea typeface="Alata"/>
                <a:cs typeface="Alata"/>
                <a:sym typeface="Alata"/>
              </a:defRPr>
            </a:lvl9pPr>
          </a:lstStyle>
          <a:p/>
        </p:txBody>
      </p:sp>
      <p:sp>
        <p:nvSpPr>
          <p:cNvPr id="232" name="Google Shape;232;p21"/>
          <p:cNvSpPr txBox="1"/>
          <p:nvPr>
            <p:ph idx="15" type="subTitle"/>
          </p:nvPr>
        </p:nvSpPr>
        <p:spPr>
          <a:xfrm>
            <a:off x="5877022" y="3094175"/>
            <a:ext cx="2546700" cy="4164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Alata"/>
              <a:buNone/>
              <a:defRPr b="1" sz="1800">
                <a:solidFill>
                  <a:schemeClr val="dk1"/>
                </a:solidFill>
                <a:latin typeface="Alata"/>
                <a:ea typeface="Alata"/>
                <a:cs typeface="Alata"/>
                <a:sym typeface="Alata"/>
              </a:defRPr>
            </a:lvl1pPr>
            <a:lvl2pPr lvl="1" rtl="0" algn="ctr">
              <a:lnSpc>
                <a:spcPct val="100000"/>
              </a:lnSpc>
              <a:spcBef>
                <a:spcPts val="0"/>
              </a:spcBef>
              <a:spcAft>
                <a:spcPts val="0"/>
              </a:spcAft>
              <a:buClr>
                <a:schemeClr val="dk1"/>
              </a:buClr>
              <a:buSzPts val="2400"/>
              <a:buFont typeface="Alata"/>
              <a:buNone/>
              <a:defRPr sz="2400">
                <a:solidFill>
                  <a:schemeClr val="dk1"/>
                </a:solidFill>
                <a:latin typeface="Alata"/>
                <a:ea typeface="Alata"/>
                <a:cs typeface="Alata"/>
                <a:sym typeface="Alata"/>
              </a:defRPr>
            </a:lvl2pPr>
            <a:lvl3pPr lvl="2" rtl="0" algn="ctr">
              <a:lnSpc>
                <a:spcPct val="100000"/>
              </a:lnSpc>
              <a:spcBef>
                <a:spcPts val="0"/>
              </a:spcBef>
              <a:spcAft>
                <a:spcPts val="0"/>
              </a:spcAft>
              <a:buClr>
                <a:schemeClr val="dk1"/>
              </a:buClr>
              <a:buSzPts val="2400"/>
              <a:buFont typeface="Alata"/>
              <a:buNone/>
              <a:defRPr sz="2400">
                <a:solidFill>
                  <a:schemeClr val="dk1"/>
                </a:solidFill>
                <a:latin typeface="Alata"/>
                <a:ea typeface="Alata"/>
                <a:cs typeface="Alata"/>
                <a:sym typeface="Alata"/>
              </a:defRPr>
            </a:lvl3pPr>
            <a:lvl4pPr lvl="3" rtl="0" algn="ctr">
              <a:lnSpc>
                <a:spcPct val="100000"/>
              </a:lnSpc>
              <a:spcBef>
                <a:spcPts val="0"/>
              </a:spcBef>
              <a:spcAft>
                <a:spcPts val="0"/>
              </a:spcAft>
              <a:buClr>
                <a:schemeClr val="dk1"/>
              </a:buClr>
              <a:buSzPts val="2400"/>
              <a:buFont typeface="Alata"/>
              <a:buNone/>
              <a:defRPr sz="2400">
                <a:solidFill>
                  <a:schemeClr val="dk1"/>
                </a:solidFill>
                <a:latin typeface="Alata"/>
                <a:ea typeface="Alata"/>
                <a:cs typeface="Alata"/>
                <a:sym typeface="Alata"/>
              </a:defRPr>
            </a:lvl4pPr>
            <a:lvl5pPr lvl="4" rtl="0" algn="ctr">
              <a:lnSpc>
                <a:spcPct val="100000"/>
              </a:lnSpc>
              <a:spcBef>
                <a:spcPts val="0"/>
              </a:spcBef>
              <a:spcAft>
                <a:spcPts val="0"/>
              </a:spcAft>
              <a:buClr>
                <a:schemeClr val="dk1"/>
              </a:buClr>
              <a:buSzPts val="2400"/>
              <a:buFont typeface="Alata"/>
              <a:buNone/>
              <a:defRPr sz="2400">
                <a:solidFill>
                  <a:schemeClr val="dk1"/>
                </a:solidFill>
                <a:latin typeface="Alata"/>
                <a:ea typeface="Alata"/>
                <a:cs typeface="Alata"/>
                <a:sym typeface="Alata"/>
              </a:defRPr>
            </a:lvl5pPr>
            <a:lvl6pPr lvl="5" rtl="0" algn="ctr">
              <a:lnSpc>
                <a:spcPct val="100000"/>
              </a:lnSpc>
              <a:spcBef>
                <a:spcPts val="0"/>
              </a:spcBef>
              <a:spcAft>
                <a:spcPts val="0"/>
              </a:spcAft>
              <a:buClr>
                <a:schemeClr val="dk1"/>
              </a:buClr>
              <a:buSzPts val="2400"/>
              <a:buFont typeface="Alata"/>
              <a:buNone/>
              <a:defRPr sz="2400">
                <a:solidFill>
                  <a:schemeClr val="dk1"/>
                </a:solidFill>
                <a:latin typeface="Alata"/>
                <a:ea typeface="Alata"/>
                <a:cs typeface="Alata"/>
                <a:sym typeface="Alata"/>
              </a:defRPr>
            </a:lvl6pPr>
            <a:lvl7pPr lvl="6" rtl="0" algn="ctr">
              <a:lnSpc>
                <a:spcPct val="100000"/>
              </a:lnSpc>
              <a:spcBef>
                <a:spcPts val="0"/>
              </a:spcBef>
              <a:spcAft>
                <a:spcPts val="0"/>
              </a:spcAft>
              <a:buClr>
                <a:schemeClr val="dk1"/>
              </a:buClr>
              <a:buSzPts val="2400"/>
              <a:buFont typeface="Alata"/>
              <a:buNone/>
              <a:defRPr sz="2400">
                <a:solidFill>
                  <a:schemeClr val="dk1"/>
                </a:solidFill>
                <a:latin typeface="Alata"/>
                <a:ea typeface="Alata"/>
                <a:cs typeface="Alata"/>
                <a:sym typeface="Alata"/>
              </a:defRPr>
            </a:lvl7pPr>
            <a:lvl8pPr lvl="7" rtl="0" algn="ctr">
              <a:lnSpc>
                <a:spcPct val="100000"/>
              </a:lnSpc>
              <a:spcBef>
                <a:spcPts val="0"/>
              </a:spcBef>
              <a:spcAft>
                <a:spcPts val="0"/>
              </a:spcAft>
              <a:buClr>
                <a:schemeClr val="dk1"/>
              </a:buClr>
              <a:buSzPts val="2400"/>
              <a:buFont typeface="Alata"/>
              <a:buNone/>
              <a:defRPr sz="2400">
                <a:solidFill>
                  <a:schemeClr val="dk1"/>
                </a:solidFill>
                <a:latin typeface="Alata"/>
                <a:ea typeface="Alata"/>
                <a:cs typeface="Alata"/>
                <a:sym typeface="Alata"/>
              </a:defRPr>
            </a:lvl8pPr>
            <a:lvl9pPr lvl="8" rtl="0" algn="ctr">
              <a:lnSpc>
                <a:spcPct val="100000"/>
              </a:lnSpc>
              <a:spcBef>
                <a:spcPts val="0"/>
              </a:spcBef>
              <a:spcAft>
                <a:spcPts val="0"/>
              </a:spcAft>
              <a:buClr>
                <a:schemeClr val="dk1"/>
              </a:buClr>
              <a:buSzPts val="2400"/>
              <a:buFont typeface="Alata"/>
              <a:buNone/>
              <a:defRPr sz="2400">
                <a:solidFill>
                  <a:schemeClr val="dk1"/>
                </a:solidFill>
                <a:latin typeface="Alata"/>
                <a:ea typeface="Alata"/>
                <a:cs typeface="Alata"/>
                <a:sym typeface="Alata"/>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1_1_1_1_1_1_2">
    <p:spTree>
      <p:nvGrpSpPr>
        <p:cNvPr id="233" name="Shape 233"/>
        <p:cNvGrpSpPr/>
        <p:nvPr/>
      </p:nvGrpSpPr>
      <p:grpSpPr>
        <a:xfrm>
          <a:off x="0" y="0"/>
          <a:ext cx="0" cy="0"/>
          <a:chOff x="0" y="0"/>
          <a:chExt cx="0" cy="0"/>
        </a:xfrm>
      </p:grpSpPr>
      <p:pic>
        <p:nvPicPr>
          <p:cNvPr id="234" name="Google Shape;234;p22"/>
          <p:cNvPicPr preferRelativeResize="0"/>
          <p:nvPr/>
        </p:nvPicPr>
        <p:blipFill rotWithShape="1">
          <a:blip r:embed="rId2">
            <a:alphaModFix/>
          </a:blip>
          <a:srcRect b="0" l="0" r="0" t="0"/>
          <a:stretch/>
        </p:blipFill>
        <p:spPr>
          <a:xfrm flipH="1" rot="10800000">
            <a:off x="-14428" y="-4037"/>
            <a:ext cx="9172756" cy="5151576"/>
          </a:xfrm>
          <a:prstGeom prst="rect">
            <a:avLst/>
          </a:prstGeom>
          <a:noFill/>
          <a:ln>
            <a:noFill/>
          </a:ln>
        </p:spPr>
      </p:pic>
      <p:grpSp>
        <p:nvGrpSpPr>
          <p:cNvPr id="235" name="Google Shape;235;p22"/>
          <p:cNvGrpSpPr/>
          <p:nvPr/>
        </p:nvGrpSpPr>
        <p:grpSpPr>
          <a:xfrm>
            <a:off x="-5914320" y="-3835576"/>
            <a:ext cx="19253519" cy="11524235"/>
            <a:chOff x="-5914320" y="-3835576"/>
            <a:chExt cx="19253519" cy="11524235"/>
          </a:xfrm>
        </p:grpSpPr>
        <p:pic>
          <p:nvPicPr>
            <p:cNvPr id="236" name="Google Shape;236;p22"/>
            <p:cNvPicPr preferRelativeResize="0"/>
            <p:nvPr/>
          </p:nvPicPr>
          <p:blipFill>
            <a:blip r:embed="rId3">
              <a:alphaModFix/>
            </a:blip>
            <a:stretch>
              <a:fillRect/>
            </a:stretch>
          </p:blipFill>
          <p:spPr>
            <a:xfrm rot="10800000">
              <a:off x="-4389000" y="-2573876"/>
              <a:ext cx="9232148" cy="5084900"/>
            </a:xfrm>
            <a:prstGeom prst="rect">
              <a:avLst/>
            </a:prstGeom>
            <a:noFill/>
            <a:ln>
              <a:noFill/>
            </a:ln>
          </p:spPr>
        </p:pic>
        <p:pic>
          <p:nvPicPr>
            <p:cNvPr id="237" name="Google Shape;237;p22"/>
            <p:cNvPicPr preferRelativeResize="0"/>
            <p:nvPr/>
          </p:nvPicPr>
          <p:blipFill>
            <a:blip r:embed="rId4">
              <a:alphaModFix/>
            </a:blip>
            <a:stretch>
              <a:fillRect/>
            </a:stretch>
          </p:blipFill>
          <p:spPr>
            <a:xfrm rot="10041331">
              <a:off x="-1972838" y="-2967099"/>
              <a:ext cx="8670868" cy="6642874"/>
            </a:xfrm>
            <a:prstGeom prst="rect">
              <a:avLst/>
            </a:prstGeom>
            <a:noFill/>
            <a:ln>
              <a:noFill/>
            </a:ln>
          </p:spPr>
        </p:pic>
        <p:pic>
          <p:nvPicPr>
            <p:cNvPr id="238" name="Google Shape;238;p22"/>
            <p:cNvPicPr preferRelativeResize="0"/>
            <p:nvPr/>
          </p:nvPicPr>
          <p:blipFill>
            <a:blip r:embed="rId5">
              <a:alphaModFix/>
            </a:blip>
            <a:stretch>
              <a:fillRect/>
            </a:stretch>
          </p:blipFill>
          <p:spPr>
            <a:xfrm rot="10800000">
              <a:off x="-4292951" y="-3655837"/>
              <a:ext cx="10199050" cy="6792723"/>
            </a:xfrm>
            <a:prstGeom prst="rect">
              <a:avLst/>
            </a:prstGeom>
            <a:noFill/>
            <a:ln>
              <a:noFill/>
            </a:ln>
          </p:spPr>
        </p:pic>
        <p:pic>
          <p:nvPicPr>
            <p:cNvPr id="239" name="Google Shape;239;p22"/>
            <p:cNvPicPr preferRelativeResize="0"/>
            <p:nvPr/>
          </p:nvPicPr>
          <p:blipFill rotWithShape="1">
            <a:blip r:embed="rId6">
              <a:alphaModFix/>
            </a:blip>
            <a:srcRect b="6984" l="9001" r="3693" t="6569"/>
            <a:stretch/>
          </p:blipFill>
          <p:spPr>
            <a:xfrm rot="-10515566">
              <a:off x="-5665501" y="-1823844"/>
              <a:ext cx="11569500" cy="6500387"/>
            </a:xfrm>
            <a:prstGeom prst="rect">
              <a:avLst/>
            </a:prstGeom>
            <a:noFill/>
            <a:ln>
              <a:noFill/>
            </a:ln>
          </p:spPr>
        </p:pic>
        <p:pic>
          <p:nvPicPr>
            <p:cNvPr id="240" name="Google Shape;240;p22"/>
            <p:cNvPicPr preferRelativeResize="0"/>
            <p:nvPr/>
          </p:nvPicPr>
          <p:blipFill>
            <a:blip r:embed="rId3">
              <a:alphaModFix/>
            </a:blip>
            <a:stretch>
              <a:fillRect/>
            </a:stretch>
          </p:blipFill>
          <p:spPr>
            <a:xfrm rot="10800000">
              <a:off x="4107050" y="2354074"/>
              <a:ext cx="9232148" cy="5084900"/>
            </a:xfrm>
            <a:prstGeom prst="rect">
              <a:avLst/>
            </a:prstGeom>
            <a:noFill/>
            <a:ln>
              <a:noFill/>
            </a:ln>
          </p:spPr>
        </p:pic>
        <p:pic>
          <p:nvPicPr>
            <p:cNvPr id="241" name="Google Shape;241;p22"/>
            <p:cNvPicPr preferRelativeResize="0"/>
            <p:nvPr/>
          </p:nvPicPr>
          <p:blipFill>
            <a:blip r:embed="rId7">
              <a:alphaModFix amt="50000"/>
            </a:blip>
            <a:stretch>
              <a:fillRect/>
            </a:stretch>
          </p:blipFill>
          <p:spPr>
            <a:xfrm>
              <a:off x="4980110" y="1653851"/>
              <a:ext cx="7779825" cy="5683249"/>
            </a:xfrm>
            <a:prstGeom prst="rect">
              <a:avLst/>
            </a:prstGeom>
            <a:noFill/>
            <a:ln>
              <a:noFill/>
            </a:ln>
          </p:spPr>
        </p:pic>
        <p:pic>
          <p:nvPicPr>
            <p:cNvPr id="242" name="Google Shape;242;p22"/>
            <p:cNvPicPr preferRelativeResize="0"/>
            <p:nvPr/>
          </p:nvPicPr>
          <p:blipFill>
            <a:blip r:embed="rId8">
              <a:alphaModFix/>
            </a:blip>
            <a:stretch>
              <a:fillRect/>
            </a:stretch>
          </p:blipFill>
          <p:spPr>
            <a:xfrm rot="9407164">
              <a:off x="3559499" y="1139027"/>
              <a:ext cx="8191202" cy="5143499"/>
            </a:xfrm>
            <a:prstGeom prst="rect">
              <a:avLst/>
            </a:prstGeom>
            <a:noFill/>
            <a:ln>
              <a:noFill/>
            </a:ln>
          </p:spPr>
        </p:pic>
        <p:pic>
          <p:nvPicPr>
            <p:cNvPr id="243" name="Google Shape;243;p22"/>
            <p:cNvPicPr preferRelativeResize="0"/>
            <p:nvPr/>
          </p:nvPicPr>
          <p:blipFill rotWithShape="1">
            <a:blip r:embed="rId9">
              <a:alphaModFix amt="35000"/>
            </a:blip>
            <a:srcRect b="0" l="43826" r="0" t="67805"/>
            <a:stretch/>
          </p:blipFill>
          <p:spPr>
            <a:xfrm flipH="1" rot="10800000">
              <a:off x="-706126" y="3418200"/>
              <a:ext cx="4951951" cy="1953974"/>
            </a:xfrm>
            <a:prstGeom prst="rect">
              <a:avLst/>
            </a:prstGeom>
            <a:noFill/>
            <a:ln>
              <a:noFill/>
            </a:ln>
          </p:spPr>
        </p:pic>
        <p:pic>
          <p:nvPicPr>
            <p:cNvPr id="244" name="Google Shape;244;p22"/>
            <p:cNvPicPr preferRelativeResize="0"/>
            <p:nvPr/>
          </p:nvPicPr>
          <p:blipFill rotWithShape="1">
            <a:blip r:embed="rId10">
              <a:alphaModFix amt="35000"/>
            </a:blip>
            <a:srcRect b="0" l="63440" r="0" t="52899"/>
            <a:stretch/>
          </p:blipFill>
          <p:spPr>
            <a:xfrm flipH="1">
              <a:off x="6152824" y="-679251"/>
              <a:ext cx="3222574" cy="3291076"/>
            </a:xfrm>
            <a:prstGeom prst="rect">
              <a:avLst/>
            </a:prstGeom>
            <a:noFill/>
            <a:ln>
              <a:noFill/>
            </a:ln>
          </p:spPr>
        </p:pic>
      </p:grpSp>
      <p:sp>
        <p:nvSpPr>
          <p:cNvPr id="245" name="Google Shape;245;p22"/>
          <p:cNvSpPr txBox="1"/>
          <p:nvPr>
            <p:ph type="ctrTitle"/>
          </p:nvPr>
        </p:nvSpPr>
        <p:spPr>
          <a:xfrm>
            <a:off x="2382300" y="923197"/>
            <a:ext cx="4379400" cy="1056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60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246" name="Google Shape;246;p22"/>
          <p:cNvSpPr txBox="1"/>
          <p:nvPr>
            <p:ph idx="1" type="subTitle"/>
          </p:nvPr>
        </p:nvSpPr>
        <p:spPr>
          <a:xfrm>
            <a:off x="2382300" y="1859997"/>
            <a:ext cx="4379400" cy="103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247" name="Google Shape;247;p22"/>
          <p:cNvSpPr txBox="1"/>
          <p:nvPr/>
        </p:nvSpPr>
        <p:spPr>
          <a:xfrm>
            <a:off x="2382300" y="3553684"/>
            <a:ext cx="4379400" cy="4347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300"/>
              </a:spcBef>
              <a:spcAft>
                <a:spcPts val="0"/>
              </a:spcAft>
              <a:buNone/>
            </a:pPr>
            <a:r>
              <a:rPr lang="en" sz="1000">
                <a:solidFill>
                  <a:schemeClr val="dk1"/>
                </a:solidFill>
                <a:latin typeface="Shippori Antique"/>
                <a:ea typeface="Shippori Antique"/>
                <a:cs typeface="Shippori Antique"/>
                <a:sym typeface="Shippori Antique"/>
              </a:rPr>
              <a:t>CREDITS: This presentation template was created by </a:t>
            </a:r>
            <a:r>
              <a:rPr b="1" lang="en" sz="1000" u="sng">
                <a:solidFill>
                  <a:schemeClr val="dk1"/>
                </a:solidFill>
                <a:latin typeface="Shippori Antique"/>
                <a:ea typeface="Shippori Antique"/>
                <a:cs typeface="Shippori Antique"/>
                <a:sym typeface="Shippori Antique"/>
                <a:hlinkClick r:id="rId11">
                  <a:extLst>
                    <a:ext uri="{A12FA001-AC4F-418D-AE19-62706E023703}">
                      <ahyp:hlinkClr val="tx"/>
                    </a:ext>
                  </a:extLst>
                </a:hlinkClick>
              </a:rPr>
              <a:t>Slidesgo</a:t>
            </a:r>
            <a:r>
              <a:rPr lang="en" sz="1000" u="sng">
                <a:solidFill>
                  <a:schemeClr val="dk1"/>
                </a:solidFill>
                <a:latin typeface="Shippori Antique"/>
                <a:ea typeface="Shippori Antique"/>
                <a:cs typeface="Shippori Antique"/>
                <a:sym typeface="Shippori Antique"/>
              </a:rPr>
              <a:t>,</a:t>
            </a:r>
            <a:r>
              <a:rPr lang="en" sz="1000">
                <a:solidFill>
                  <a:schemeClr val="dk1"/>
                </a:solidFill>
                <a:latin typeface="Shippori Antique"/>
                <a:ea typeface="Shippori Antique"/>
                <a:cs typeface="Shippori Antique"/>
                <a:sym typeface="Shippori Antique"/>
              </a:rPr>
              <a:t> including icons by </a:t>
            </a:r>
            <a:r>
              <a:rPr b="1" lang="en" sz="1000" u="sng">
                <a:solidFill>
                  <a:schemeClr val="dk1"/>
                </a:solidFill>
                <a:latin typeface="Shippori Antique"/>
                <a:ea typeface="Shippori Antique"/>
                <a:cs typeface="Shippori Antique"/>
                <a:sym typeface="Shippori Antique"/>
                <a:hlinkClick r:id="rId12">
                  <a:extLst>
                    <a:ext uri="{A12FA001-AC4F-418D-AE19-62706E023703}">
                      <ahyp:hlinkClr val="tx"/>
                    </a:ext>
                  </a:extLst>
                </a:hlinkClick>
              </a:rPr>
              <a:t>Flaticon</a:t>
            </a:r>
            <a:r>
              <a:rPr lang="en" sz="1000" u="sng">
                <a:solidFill>
                  <a:schemeClr val="dk1"/>
                </a:solidFill>
                <a:latin typeface="Shippori Antique"/>
                <a:ea typeface="Shippori Antique"/>
                <a:cs typeface="Shippori Antique"/>
                <a:sym typeface="Shippori Antique"/>
              </a:rPr>
              <a:t>,</a:t>
            </a:r>
            <a:r>
              <a:rPr lang="en" sz="1000">
                <a:solidFill>
                  <a:schemeClr val="dk1"/>
                </a:solidFill>
                <a:latin typeface="Shippori Antique"/>
                <a:ea typeface="Shippori Antique"/>
                <a:cs typeface="Shippori Antique"/>
                <a:sym typeface="Shippori Antique"/>
              </a:rPr>
              <a:t> and infographics &amp; images by </a:t>
            </a:r>
            <a:r>
              <a:rPr b="1" lang="en" sz="1000" u="sng">
                <a:solidFill>
                  <a:schemeClr val="dk1"/>
                </a:solidFill>
                <a:latin typeface="Shippori Antique"/>
                <a:ea typeface="Shippori Antique"/>
                <a:cs typeface="Shippori Antique"/>
                <a:sym typeface="Shippori Antique"/>
                <a:hlinkClick r:id="rId13">
                  <a:extLst>
                    <a:ext uri="{A12FA001-AC4F-418D-AE19-62706E023703}">
                      <ahyp:hlinkClr val="tx"/>
                    </a:ext>
                  </a:extLst>
                </a:hlinkClick>
              </a:rPr>
              <a:t>Freepik</a:t>
            </a:r>
            <a:endParaRPr b="1" sz="1000" u="sng">
              <a:solidFill>
                <a:schemeClr val="dk1"/>
              </a:solidFill>
              <a:latin typeface="Shippori Antique"/>
              <a:ea typeface="Shippori Antique"/>
              <a:cs typeface="Shippori Antique"/>
              <a:sym typeface="Shippori Antique"/>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_1_1_1_1_1_1">
    <p:spTree>
      <p:nvGrpSpPr>
        <p:cNvPr id="248" name="Shape 248"/>
        <p:cNvGrpSpPr/>
        <p:nvPr/>
      </p:nvGrpSpPr>
      <p:grpSpPr>
        <a:xfrm>
          <a:off x="0" y="0"/>
          <a:ext cx="0" cy="0"/>
          <a:chOff x="0" y="0"/>
          <a:chExt cx="0" cy="0"/>
        </a:xfrm>
      </p:grpSpPr>
      <p:pic>
        <p:nvPicPr>
          <p:cNvPr id="249" name="Google Shape;249;p23"/>
          <p:cNvPicPr preferRelativeResize="0"/>
          <p:nvPr/>
        </p:nvPicPr>
        <p:blipFill rotWithShape="1">
          <a:blip r:embed="rId2">
            <a:alphaModFix/>
          </a:blip>
          <a:srcRect b="0" l="0" r="0" t="0"/>
          <a:stretch/>
        </p:blipFill>
        <p:spPr>
          <a:xfrm flipH="1" rot="10800000">
            <a:off x="-14428" y="-4037"/>
            <a:ext cx="9172756" cy="5151576"/>
          </a:xfrm>
          <a:prstGeom prst="rect">
            <a:avLst/>
          </a:prstGeom>
          <a:noFill/>
          <a:ln>
            <a:noFill/>
          </a:ln>
        </p:spPr>
      </p:pic>
      <p:grpSp>
        <p:nvGrpSpPr>
          <p:cNvPr id="250" name="Google Shape;250;p23"/>
          <p:cNvGrpSpPr/>
          <p:nvPr/>
        </p:nvGrpSpPr>
        <p:grpSpPr>
          <a:xfrm>
            <a:off x="-4844693" y="-4101470"/>
            <a:ext cx="17762674" cy="14222144"/>
            <a:chOff x="-4844693" y="-4101470"/>
            <a:chExt cx="17762674" cy="14222144"/>
          </a:xfrm>
        </p:grpSpPr>
        <p:grpSp>
          <p:nvGrpSpPr>
            <p:cNvPr id="251" name="Google Shape;251;p23"/>
            <p:cNvGrpSpPr/>
            <p:nvPr/>
          </p:nvGrpSpPr>
          <p:grpSpPr>
            <a:xfrm>
              <a:off x="-4844693" y="-4101470"/>
              <a:ext cx="17762674" cy="14222144"/>
              <a:chOff x="-4844693" y="-4101470"/>
              <a:chExt cx="17762674" cy="14222144"/>
            </a:xfrm>
          </p:grpSpPr>
          <p:pic>
            <p:nvPicPr>
              <p:cNvPr id="252" name="Google Shape;252;p23"/>
              <p:cNvPicPr preferRelativeResize="0"/>
              <p:nvPr/>
            </p:nvPicPr>
            <p:blipFill>
              <a:blip r:embed="rId3">
                <a:alphaModFix/>
              </a:blip>
              <a:stretch>
                <a:fillRect/>
              </a:stretch>
            </p:blipFill>
            <p:spPr>
              <a:xfrm rot="-8644621">
                <a:off x="3996898" y="-2187723"/>
                <a:ext cx="8191202" cy="5143499"/>
              </a:xfrm>
              <a:prstGeom prst="rect">
                <a:avLst/>
              </a:prstGeom>
              <a:noFill/>
              <a:ln>
                <a:noFill/>
              </a:ln>
            </p:spPr>
          </p:pic>
          <p:pic>
            <p:nvPicPr>
              <p:cNvPr id="253" name="Google Shape;253;p23"/>
              <p:cNvPicPr preferRelativeResize="0"/>
              <p:nvPr/>
            </p:nvPicPr>
            <p:blipFill>
              <a:blip r:embed="rId4">
                <a:alphaModFix/>
              </a:blip>
              <a:stretch>
                <a:fillRect/>
              </a:stretch>
            </p:blipFill>
            <p:spPr>
              <a:xfrm rot="-10095881">
                <a:off x="1948775" y="-2944477"/>
                <a:ext cx="9232149" cy="5084900"/>
              </a:xfrm>
              <a:prstGeom prst="rect">
                <a:avLst/>
              </a:prstGeom>
              <a:noFill/>
              <a:ln>
                <a:noFill/>
              </a:ln>
            </p:spPr>
          </p:pic>
          <p:pic>
            <p:nvPicPr>
              <p:cNvPr id="254" name="Google Shape;254;p23"/>
              <p:cNvPicPr preferRelativeResize="0"/>
              <p:nvPr/>
            </p:nvPicPr>
            <p:blipFill>
              <a:blip r:embed="rId5">
                <a:alphaModFix amt="50000"/>
              </a:blip>
              <a:stretch>
                <a:fillRect/>
              </a:stretch>
            </p:blipFill>
            <p:spPr>
              <a:xfrm rot="5400000">
                <a:off x="-2929852" y="-269874"/>
                <a:ext cx="7779825" cy="5683249"/>
              </a:xfrm>
              <a:prstGeom prst="rect">
                <a:avLst/>
              </a:prstGeom>
              <a:noFill/>
              <a:ln>
                <a:noFill/>
              </a:ln>
            </p:spPr>
          </p:pic>
          <p:pic>
            <p:nvPicPr>
              <p:cNvPr id="255" name="Google Shape;255;p23"/>
              <p:cNvPicPr preferRelativeResize="0"/>
              <p:nvPr/>
            </p:nvPicPr>
            <p:blipFill>
              <a:blip r:embed="rId6">
                <a:alphaModFix/>
              </a:blip>
              <a:stretch>
                <a:fillRect/>
              </a:stretch>
            </p:blipFill>
            <p:spPr>
              <a:xfrm rot="-6584792">
                <a:off x="-5024650" y="777164"/>
                <a:ext cx="10199049" cy="6792722"/>
              </a:xfrm>
              <a:prstGeom prst="rect">
                <a:avLst/>
              </a:prstGeom>
              <a:noFill/>
              <a:ln>
                <a:noFill/>
              </a:ln>
            </p:spPr>
          </p:pic>
        </p:grpSp>
        <p:pic>
          <p:nvPicPr>
            <p:cNvPr id="256" name="Google Shape;256;p23"/>
            <p:cNvPicPr preferRelativeResize="0"/>
            <p:nvPr/>
          </p:nvPicPr>
          <p:blipFill rotWithShape="1">
            <a:blip r:embed="rId7">
              <a:alphaModFix amt="35000"/>
            </a:blip>
            <a:srcRect b="0" l="0" r="73284" t="70966"/>
            <a:stretch/>
          </p:blipFill>
          <p:spPr>
            <a:xfrm flipH="1" rot="10800000">
              <a:off x="6823648" y="3410918"/>
              <a:ext cx="2355052" cy="1762102"/>
            </a:xfrm>
            <a:prstGeom prst="rect">
              <a:avLst/>
            </a:prstGeom>
            <a:noFill/>
            <a:ln>
              <a:noFill/>
            </a:ln>
          </p:spPr>
        </p:pic>
      </p:gr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LANK_1_1_1_1_1_1_1_1">
    <p:spTree>
      <p:nvGrpSpPr>
        <p:cNvPr id="257" name="Shape 257"/>
        <p:cNvGrpSpPr/>
        <p:nvPr/>
      </p:nvGrpSpPr>
      <p:grpSpPr>
        <a:xfrm>
          <a:off x="0" y="0"/>
          <a:ext cx="0" cy="0"/>
          <a:chOff x="0" y="0"/>
          <a:chExt cx="0" cy="0"/>
        </a:xfrm>
      </p:grpSpPr>
      <p:pic>
        <p:nvPicPr>
          <p:cNvPr id="258" name="Google Shape;258;p24"/>
          <p:cNvPicPr preferRelativeResize="0"/>
          <p:nvPr/>
        </p:nvPicPr>
        <p:blipFill>
          <a:blip r:embed="rId2">
            <a:alphaModFix/>
          </a:blip>
          <a:stretch>
            <a:fillRect/>
          </a:stretch>
        </p:blipFill>
        <p:spPr>
          <a:xfrm>
            <a:off x="-14428" y="-4037"/>
            <a:ext cx="9172756" cy="5151576"/>
          </a:xfrm>
          <a:prstGeom prst="rect">
            <a:avLst/>
          </a:prstGeom>
          <a:noFill/>
          <a:ln>
            <a:noFill/>
          </a:ln>
        </p:spPr>
      </p:pic>
      <p:grpSp>
        <p:nvGrpSpPr>
          <p:cNvPr id="259" name="Google Shape;259;p24"/>
          <p:cNvGrpSpPr/>
          <p:nvPr/>
        </p:nvGrpSpPr>
        <p:grpSpPr>
          <a:xfrm>
            <a:off x="-706126" y="-644389"/>
            <a:ext cx="14662945" cy="11211962"/>
            <a:chOff x="-706126" y="-644389"/>
            <a:chExt cx="14662945" cy="11211962"/>
          </a:xfrm>
        </p:grpSpPr>
        <p:pic>
          <p:nvPicPr>
            <p:cNvPr id="260" name="Google Shape;260;p24"/>
            <p:cNvPicPr preferRelativeResize="0"/>
            <p:nvPr/>
          </p:nvPicPr>
          <p:blipFill>
            <a:blip r:embed="rId3">
              <a:alphaModFix/>
            </a:blip>
            <a:stretch>
              <a:fillRect/>
            </a:stretch>
          </p:blipFill>
          <p:spPr>
            <a:xfrm rot="10800000">
              <a:off x="4107050" y="2354074"/>
              <a:ext cx="9232148" cy="5084900"/>
            </a:xfrm>
            <a:prstGeom prst="rect">
              <a:avLst/>
            </a:prstGeom>
            <a:noFill/>
            <a:ln>
              <a:noFill/>
            </a:ln>
          </p:spPr>
        </p:pic>
        <p:pic>
          <p:nvPicPr>
            <p:cNvPr id="261" name="Google Shape;261;p24"/>
            <p:cNvPicPr preferRelativeResize="0"/>
            <p:nvPr/>
          </p:nvPicPr>
          <p:blipFill>
            <a:blip r:embed="rId4">
              <a:alphaModFix/>
            </a:blip>
            <a:stretch>
              <a:fillRect/>
            </a:stretch>
          </p:blipFill>
          <p:spPr>
            <a:xfrm rot="-1733544">
              <a:off x="4220786" y="1036925"/>
              <a:ext cx="8670868" cy="6642875"/>
            </a:xfrm>
            <a:prstGeom prst="rect">
              <a:avLst/>
            </a:prstGeom>
            <a:noFill/>
            <a:ln>
              <a:noFill/>
            </a:ln>
          </p:spPr>
        </p:pic>
        <p:pic>
          <p:nvPicPr>
            <p:cNvPr id="262" name="Google Shape;262;p24"/>
            <p:cNvPicPr preferRelativeResize="0"/>
            <p:nvPr/>
          </p:nvPicPr>
          <p:blipFill rotWithShape="1">
            <a:blip r:embed="rId5">
              <a:alphaModFix/>
            </a:blip>
            <a:srcRect b="6984" l="9001" r="3693" t="6569"/>
            <a:stretch/>
          </p:blipFill>
          <p:spPr>
            <a:xfrm rot="8869060">
              <a:off x="3149593" y="3255354"/>
              <a:ext cx="9314912" cy="5233639"/>
            </a:xfrm>
            <a:prstGeom prst="rect">
              <a:avLst/>
            </a:prstGeom>
            <a:noFill/>
            <a:ln>
              <a:noFill/>
            </a:ln>
          </p:spPr>
        </p:pic>
        <p:pic>
          <p:nvPicPr>
            <p:cNvPr id="263" name="Google Shape;263;p24"/>
            <p:cNvPicPr preferRelativeResize="0"/>
            <p:nvPr/>
          </p:nvPicPr>
          <p:blipFill rotWithShape="1">
            <a:blip r:embed="rId6">
              <a:alphaModFix amt="35000"/>
            </a:blip>
            <a:srcRect b="0" l="43826" r="0" t="67805"/>
            <a:stretch/>
          </p:blipFill>
          <p:spPr>
            <a:xfrm>
              <a:off x="-706126" y="-400588"/>
              <a:ext cx="4951951" cy="1953974"/>
            </a:xfrm>
            <a:prstGeom prst="rect">
              <a:avLst/>
            </a:prstGeom>
            <a:noFill/>
            <a:ln>
              <a:noFill/>
            </a:ln>
          </p:spPr>
        </p:pic>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3" name="Shape 33"/>
        <p:cNvGrpSpPr/>
        <p:nvPr/>
      </p:nvGrpSpPr>
      <p:grpSpPr>
        <a:xfrm>
          <a:off x="0" y="0"/>
          <a:ext cx="0" cy="0"/>
          <a:chOff x="0" y="0"/>
          <a:chExt cx="0" cy="0"/>
        </a:xfrm>
      </p:grpSpPr>
      <p:pic>
        <p:nvPicPr>
          <p:cNvPr id="34" name="Google Shape;34;p4"/>
          <p:cNvPicPr preferRelativeResize="0"/>
          <p:nvPr/>
        </p:nvPicPr>
        <p:blipFill rotWithShape="1">
          <a:blip r:embed="rId2">
            <a:alphaModFix/>
          </a:blip>
          <a:srcRect b="0" l="0" r="0" t="0"/>
          <a:stretch/>
        </p:blipFill>
        <p:spPr>
          <a:xfrm>
            <a:off x="-14428" y="-4037"/>
            <a:ext cx="9172756" cy="5151576"/>
          </a:xfrm>
          <a:prstGeom prst="rect">
            <a:avLst/>
          </a:prstGeom>
          <a:noFill/>
          <a:ln>
            <a:noFill/>
          </a:ln>
        </p:spPr>
      </p:pic>
      <p:grpSp>
        <p:nvGrpSpPr>
          <p:cNvPr id="35" name="Google Shape;35;p4"/>
          <p:cNvGrpSpPr/>
          <p:nvPr/>
        </p:nvGrpSpPr>
        <p:grpSpPr>
          <a:xfrm>
            <a:off x="-3667150" y="-3868200"/>
            <a:ext cx="17314700" cy="11089925"/>
            <a:chOff x="-3667150" y="-3868200"/>
            <a:chExt cx="17314700" cy="11089925"/>
          </a:xfrm>
        </p:grpSpPr>
        <p:pic>
          <p:nvPicPr>
            <p:cNvPr id="36" name="Google Shape;36;p4"/>
            <p:cNvPicPr preferRelativeResize="0"/>
            <p:nvPr/>
          </p:nvPicPr>
          <p:blipFill rotWithShape="1">
            <a:blip r:embed="rId3">
              <a:alphaModFix amt="35000"/>
            </a:blip>
            <a:srcRect b="0" l="46555" r="0" t="59571"/>
            <a:stretch/>
          </p:blipFill>
          <p:spPr>
            <a:xfrm flipH="1" rot="4">
              <a:off x="4688027" y="-287549"/>
              <a:ext cx="4711173" cy="2824872"/>
            </a:xfrm>
            <a:prstGeom prst="rect">
              <a:avLst/>
            </a:prstGeom>
            <a:noFill/>
            <a:ln>
              <a:noFill/>
            </a:ln>
          </p:spPr>
        </p:pic>
        <p:pic>
          <p:nvPicPr>
            <p:cNvPr id="37" name="Google Shape;37;p4"/>
            <p:cNvPicPr preferRelativeResize="0"/>
            <p:nvPr/>
          </p:nvPicPr>
          <p:blipFill rotWithShape="1">
            <a:blip r:embed="rId4">
              <a:alphaModFix amt="35000"/>
            </a:blip>
            <a:srcRect b="0" l="22600" r="28619" t="55640"/>
            <a:stretch/>
          </p:blipFill>
          <p:spPr>
            <a:xfrm flipH="1" rot="-10799984">
              <a:off x="-2297947" y="3745888"/>
              <a:ext cx="4300114" cy="2692254"/>
            </a:xfrm>
            <a:prstGeom prst="rect">
              <a:avLst/>
            </a:prstGeom>
            <a:noFill/>
            <a:ln>
              <a:noFill/>
            </a:ln>
          </p:spPr>
        </p:pic>
        <p:pic>
          <p:nvPicPr>
            <p:cNvPr id="38" name="Google Shape;38;p4"/>
            <p:cNvPicPr preferRelativeResize="0"/>
            <p:nvPr/>
          </p:nvPicPr>
          <p:blipFill rotWithShape="1">
            <a:blip r:embed="rId5">
              <a:alphaModFix/>
            </a:blip>
            <a:srcRect b="0" l="7812" r="7820" t="0"/>
            <a:stretch/>
          </p:blipFill>
          <p:spPr>
            <a:xfrm rot="3813147">
              <a:off x="5516251" y="-1929544"/>
              <a:ext cx="7270925" cy="4746739"/>
            </a:xfrm>
            <a:prstGeom prst="rect">
              <a:avLst/>
            </a:prstGeom>
            <a:noFill/>
            <a:ln>
              <a:noFill/>
            </a:ln>
          </p:spPr>
        </p:pic>
        <p:pic>
          <p:nvPicPr>
            <p:cNvPr id="39" name="Google Shape;39;p4"/>
            <p:cNvPicPr preferRelativeResize="0"/>
            <p:nvPr/>
          </p:nvPicPr>
          <p:blipFill>
            <a:blip r:embed="rId6">
              <a:alphaModFix/>
            </a:blip>
            <a:stretch>
              <a:fillRect/>
            </a:stretch>
          </p:blipFill>
          <p:spPr>
            <a:xfrm rot="3535285">
              <a:off x="-3517700" y="2217372"/>
              <a:ext cx="5534150" cy="3475057"/>
            </a:xfrm>
            <a:prstGeom prst="rect">
              <a:avLst/>
            </a:prstGeom>
            <a:noFill/>
            <a:ln>
              <a:noFill/>
            </a:ln>
          </p:spPr>
        </p:pic>
        <p:pic>
          <p:nvPicPr>
            <p:cNvPr id="40" name="Google Shape;40;p4"/>
            <p:cNvPicPr preferRelativeResize="0"/>
            <p:nvPr/>
          </p:nvPicPr>
          <p:blipFill>
            <a:blip r:embed="rId7">
              <a:alphaModFix amt="50000"/>
            </a:blip>
            <a:stretch>
              <a:fillRect/>
            </a:stretch>
          </p:blipFill>
          <p:spPr>
            <a:xfrm rot="-6952980">
              <a:off x="6383003" y="-835635"/>
              <a:ext cx="6939218" cy="5069170"/>
            </a:xfrm>
            <a:prstGeom prst="rect">
              <a:avLst/>
            </a:prstGeom>
            <a:noFill/>
            <a:ln>
              <a:noFill/>
            </a:ln>
          </p:spPr>
        </p:pic>
      </p:grpSp>
      <p:sp>
        <p:nvSpPr>
          <p:cNvPr id="41" name="Google Shape;41;p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3000"/>
              <a:buNone/>
              <a:defRPr/>
            </a:lvl1pPr>
            <a:lvl2pPr lvl="1" rtl="0">
              <a:lnSpc>
                <a:spcPct val="100000"/>
              </a:lnSpc>
              <a:spcBef>
                <a:spcPts val="0"/>
              </a:spcBef>
              <a:spcAft>
                <a:spcPts val="0"/>
              </a:spcAft>
              <a:buSzPts val="3000"/>
              <a:buNone/>
              <a:defRPr/>
            </a:lvl2pPr>
            <a:lvl3pPr lvl="2" rtl="0">
              <a:lnSpc>
                <a:spcPct val="100000"/>
              </a:lnSpc>
              <a:spcBef>
                <a:spcPts val="0"/>
              </a:spcBef>
              <a:spcAft>
                <a:spcPts val="0"/>
              </a:spcAft>
              <a:buSzPts val="3000"/>
              <a:buNone/>
              <a:defRPr/>
            </a:lvl3pPr>
            <a:lvl4pPr lvl="3" rtl="0">
              <a:lnSpc>
                <a:spcPct val="100000"/>
              </a:lnSpc>
              <a:spcBef>
                <a:spcPts val="0"/>
              </a:spcBef>
              <a:spcAft>
                <a:spcPts val="0"/>
              </a:spcAft>
              <a:buSzPts val="3000"/>
              <a:buNone/>
              <a:defRPr/>
            </a:lvl4pPr>
            <a:lvl5pPr lvl="4" rtl="0">
              <a:lnSpc>
                <a:spcPct val="100000"/>
              </a:lnSpc>
              <a:spcBef>
                <a:spcPts val="0"/>
              </a:spcBef>
              <a:spcAft>
                <a:spcPts val="0"/>
              </a:spcAft>
              <a:buSzPts val="3000"/>
              <a:buNone/>
              <a:defRPr/>
            </a:lvl5pPr>
            <a:lvl6pPr lvl="5" rtl="0">
              <a:lnSpc>
                <a:spcPct val="100000"/>
              </a:lnSpc>
              <a:spcBef>
                <a:spcPts val="0"/>
              </a:spcBef>
              <a:spcAft>
                <a:spcPts val="0"/>
              </a:spcAft>
              <a:buSzPts val="3000"/>
              <a:buNone/>
              <a:defRPr/>
            </a:lvl6pPr>
            <a:lvl7pPr lvl="6" rtl="0">
              <a:lnSpc>
                <a:spcPct val="100000"/>
              </a:lnSpc>
              <a:spcBef>
                <a:spcPts val="0"/>
              </a:spcBef>
              <a:spcAft>
                <a:spcPts val="0"/>
              </a:spcAft>
              <a:buSzPts val="3000"/>
              <a:buNone/>
              <a:defRPr/>
            </a:lvl7pPr>
            <a:lvl8pPr lvl="7" rtl="0">
              <a:lnSpc>
                <a:spcPct val="100000"/>
              </a:lnSpc>
              <a:spcBef>
                <a:spcPts val="0"/>
              </a:spcBef>
              <a:spcAft>
                <a:spcPts val="0"/>
              </a:spcAft>
              <a:buSzPts val="3000"/>
              <a:buNone/>
              <a:defRPr/>
            </a:lvl8pPr>
            <a:lvl9pPr lvl="8" rtl="0">
              <a:lnSpc>
                <a:spcPct val="100000"/>
              </a:lnSpc>
              <a:spcBef>
                <a:spcPts val="0"/>
              </a:spcBef>
              <a:spcAft>
                <a:spcPts val="0"/>
              </a:spcAft>
              <a:buSzPts val="3000"/>
              <a:buNone/>
              <a:defRPr/>
            </a:lvl9pPr>
          </a:lstStyle>
          <a:p/>
        </p:txBody>
      </p:sp>
      <p:sp>
        <p:nvSpPr>
          <p:cNvPr id="42" name="Google Shape;42;p4"/>
          <p:cNvSpPr txBox="1"/>
          <p:nvPr>
            <p:ph idx="1" type="body"/>
          </p:nvPr>
        </p:nvSpPr>
        <p:spPr>
          <a:xfrm>
            <a:off x="720000" y="1152475"/>
            <a:ext cx="7704000" cy="2940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SzPts val="1400"/>
              <a:buChar char="●"/>
              <a:defRPr/>
            </a:lvl1pPr>
            <a:lvl2pPr indent="-304800" lvl="1" marL="914400" rtl="0">
              <a:lnSpc>
                <a:spcPct val="100000"/>
              </a:lnSpc>
              <a:spcBef>
                <a:spcPts val="0"/>
              </a:spcBef>
              <a:spcAft>
                <a:spcPts val="0"/>
              </a:spcAft>
              <a:buSzPts val="1200"/>
              <a:buChar char="○"/>
              <a:defRPr/>
            </a:lvl2pPr>
            <a:lvl3pPr indent="-304800" lvl="2" marL="1371600" rtl="0">
              <a:lnSpc>
                <a:spcPct val="100000"/>
              </a:lnSpc>
              <a:spcBef>
                <a:spcPts val="0"/>
              </a:spcBef>
              <a:spcAft>
                <a:spcPts val="0"/>
              </a:spcAft>
              <a:buSzPts val="1200"/>
              <a:buChar char="■"/>
              <a:defRPr/>
            </a:lvl3pPr>
            <a:lvl4pPr indent="-304800" lvl="3" marL="1828800" rtl="0">
              <a:lnSpc>
                <a:spcPct val="100000"/>
              </a:lnSpc>
              <a:spcBef>
                <a:spcPts val="0"/>
              </a:spcBef>
              <a:spcAft>
                <a:spcPts val="0"/>
              </a:spcAft>
              <a:buSzPts val="1200"/>
              <a:buChar char="●"/>
              <a:defRPr/>
            </a:lvl4pPr>
            <a:lvl5pPr indent="-304800" lvl="4" marL="2286000" rtl="0">
              <a:lnSpc>
                <a:spcPct val="100000"/>
              </a:lnSpc>
              <a:spcBef>
                <a:spcPts val="0"/>
              </a:spcBef>
              <a:spcAft>
                <a:spcPts val="0"/>
              </a:spcAft>
              <a:buSzPts val="1200"/>
              <a:buChar char="○"/>
              <a:defRPr/>
            </a:lvl5pPr>
            <a:lvl6pPr indent="-304800" lvl="5" marL="2743200" rtl="0">
              <a:lnSpc>
                <a:spcPct val="100000"/>
              </a:lnSpc>
              <a:spcBef>
                <a:spcPts val="0"/>
              </a:spcBef>
              <a:spcAft>
                <a:spcPts val="0"/>
              </a:spcAft>
              <a:buSzPts val="1200"/>
              <a:buChar char="■"/>
              <a:defRPr/>
            </a:lvl6pPr>
            <a:lvl7pPr indent="-304800" lvl="6" marL="3200400" rtl="0">
              <a:lnSpc>
                <a:spcPct val="100000"/>
              </a:lnSpc>
              <a:spcBef>
                <a:spcPts val="0"/>
              </a:spcBef>
              <a:spcAft>
                <a:spcPts val="0"/>
              </a:spcAft>
              <a:buSzPts val="1200"/>
              <a:buChar char="●"/>
              <a:defRPr/>
            </a:lvl7pPr>
            <a:lvl8pPr indent="-304800" lvl="7" marL="3657600" rtl="0">
              <a:lnSpc>
                <a:spcPct val="100000"/>
              </a:lnSpc>
              <a:spcBef>
                <a:spcPts val="0"/>
              </a:spcBef>
              <a:spcAft>
                <a:spcPts val="0"/>
              </a:spcAft>
              <a:buSzPts val="1200"/>
              <a:buChar char="○"/>
              <a:defRPr/>
            </a:lvl8pPr>
            <a:lvl9pPr indent="-304800" lvl="8" marL="4114800" rtl="0">
              <a:lnSpc>
                <a:spcPct val="100000"/>
              </a:lnSpc>
              <a:spcBef>
                <a:spcPts val="0"/>
              </a:spcBef>
              <a:spcAft>
                <a:spcPts val="0"/>
              </a:spcAft>
              <a:buSzPts val="1200"/>
              <a:buChar char="■"/>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3" name="Shape 43"/>
        <p:cNvGrpSpPr/>
        <p:nvPr/>
      </p:nvGrpSpPr>
      <p:grpSpPr>
        <a:xfrm>
          <a:off x="0" y="0"/>
          <a:ext cx="0" cy="0"/>
          <a:chOff x="0" y="0"/>
          <a:chExt cx="0" cy="0"/>
        </a:xfrm>
      </p:grpSpPr>
      <p:pic>
        <p:nvPicPr>
          <p:cNvPr id="44" name="Google Shape;44;p5"/>
          <p:cNvPicPr preferRelativeResize="0"/>
          <p:nvPr/>
        </p:nvPicPr>
        <p:blipFill rotWithShape="1">
          <a:blip r:embed="rId2">
            <a:alphaModFix/>
          </a:blip>
          <a:srcRect b="0" l="0" r="0" t="0"/>
          <a:stretch/>
        </p:blipFill>
        <p:spPr>
          <a:xfrm>
            <a:off x="-14428" y="-4037"/>
            <a:ext cx="9172756" cy="5151576"/>
          </a:xfrm>
          <a:prstGeom prst="rect">
            <a:avLst/>
          </a:prstGeom>
          <a:noFill/>
          <a:ln>
            <a:noFill/>
          </a:ln>
        </p:spPr>
      </p:pic>
      <p:grpSp>
        <p:nvGrpSpPr>
          <p:cNvPr id="45" name="Google Shape;45;p5"/>
          <p:cNvGrpSpPr/>
          <p:nvPr/>
        </p:nvGrpSpPr>
        <p:grpSpPr>
          <a:xfrm>
            <a:off x="-5080799" y="-3797197"/>
            <a:ext cx="20050972" cy="12008682"/>
            <a:chOff x="-5080799" y="-3797197"/>
            <a:chExt cx="20050972" cy="12008682"/>
          </a:xfrm>
        </p:grpSpPr>
        <p:pic>
          <p:nvPicPr>
            <p:cNvPr id="46" name="Google Shape;46;p5"/>
            <p:cNvPicPr preferRelativeResize="0"/>
            <p:nvPr/>
          </p:nvPicPr>
          <p:blipFill rotWithShape="1">
            <a:blip r:embed="rId3">
              <a:alphaModFix amt="35000"/>
            </a:blip>
            <a:srcRect b="0" l="43826" r="0" t="67805"/>
            <a:stretch/>
          </p:blipFill>
          <p:spPr>
            <a:xfrm rot="10800000">
              <a:off x="4674423" y="3729038"/>
              <a:ext cx="4951951" cy="1953974"/>
            </a:xfrm>
            <a:prstGeom prst="rect">
              <a:avLst/>
            </a:prstGeom>
            <a:noFill/>
            <a:ln>
              <a:noFill/>
            </a:ln>
          </p:spPr>
        </p:pic>
        <p:grpSp>
          <p:nvGrpSpPr>
            <p:cNvPr id="47" name="Google Shape;47;p5"/>
            <p:cNvGrpSpPr/>
            <p:nvPr/>
          </p:nvGrpSpPr>
          <p:grpSpPr>
            <a:xfrm>
              <a:off x="-5080799" y="-3797197"/>
              <a:ext cx="20050972" cy="12008682"/>
              <a:chOff x="-5080799" y="-3797197"/>
              <a:chExt cx="20050972" cy="12008682"/>
            </a:xfrm>
          </p:grpSpPr>
          <p:pic>
            <p:nvPicPr>
              <p:cNvPr id="48" name="Google Shape;48;p5"/>
              <p:cNvPicPr preferRelativeResize="0"/>
              <p:nvPr/>
            </p:nvPicPr>
            <p:blipFill>
              <a:blip r:embed="rId4">
                <a:alphaModFix/>
              </a:blip>
              <a:stretch>
                <a:fillRect/>
              </a:stretch>
            </p:blipFill>
            <p:spPr>
              <a:xfrm rot="3650909">
                <a:off x="-4512720" y="891483"/>
                <a:ext cx="7274040" cy="5572735"/>
              </a:xfrm>
              <a:prstGeom prst="rect">
                <a:avLst/>
              </a:prstGeom>
              <a:noFill/>
              <a:ln>
                <a:noFill/>
              </a:ln>
            </p:spPr>
          </p:pic>
          <p:pic>
            <p:nvPicPr>
              <p:cNvPr id="49" name="Google Shape;49;p5"/>
              <p:cNvPicPr preferRelativeResize="0"/>
              <p:nvPr/>
            </p:nvPicPr>
            <p:blipFill rotWithShape="1">
              <a:blip r:embed="rId5">
                <a:alphaModFix/>
              </a:blip>
              <a:srcRect b="6984" l="9001" r="3693" t="6569"/>
              <a:stretch/>
            </p:blipFill>
            <p:spPr>
              <a:xfrm rot="-9032539">
                <a:off x="6652189" y="-2081125"/>
                <a:ext cx="7748371" cy="4353451"/>
              </a:xfrm>
              <a:prstGeom prst="rect">
                <a:avLst/>
              </a:prstGeom>
              <a:noFill/>
              <a:ln>
                <a:noFill/>
              </a:ln>
            </p:spPr>
          </p:pic>
          <p:pic>
            <p:nvPicPr>
              <p:cNvPr id="50" name="Google Shape;50;p5"/>
              <p:cNvPicPr preferRelativeResize="0"/>
              <p:nvPr/>
            </p:nvPicPr>
            <p:blipFill>
              <a:blip r:embed="rId6">
                <a:alphaModFix/>
              </a:blip>
              <a:stretch>
                <a:fillRect/>
              </a:stretch>
            </p:blipFill>
            <p:spPr>
              <a:xfrm rot="4234693">
                <a:off x="5530123" y="-1649728"/>
                <a:ext cx="7463486" cy="4110755"/>
              </a:xfrm>
              <a:prstGeom prst="rect">
                <a:avLst/>
              </a:prstGeom>
              <a:noFill/>
              <a:ln>
                <a:noFill/>
              </a:ln>
            </p:spPr>
          </p:pic>
          <p:pic>
            <p:nvPicPr>
              <p:cNvPr id="51" name="Google Shape;51;p5"/>
              <p:cNvPicPr preferRelativeResize="0"/>
              <p:nvPr/>
            </p:nvPicPr>
            <p:blipFill>
              <a:blip r:embed="rId7">
                <a:alphaModFix/>
              </a:blip>
              <a:stretch>
                <a:fillRect/>
              </a:stretch>
            </p:blipFill>
            <p:spPr>
              <a:xfrm rot="4039181">
                <a:off x="-3375030" y="2260667"/>
                <a:ext cx="6163762" cy="3870418"/>
              </a:xfrm>
              <a:prstGeom prst="rect">
                <a:avLst/>
              </a:prstGeom>
              <a:noFill/>
              <a:ln>
                <a:noFill/>
              </a:ln>
            </p:spPr>
          </p:pic>
        </p:grpSp>
      </p:grpSp>
      <p:sp>
        <p:nvSpPr>
          <p:cNvPr id="52" name="Google Shape;52;p5"/>
          <p:cNvSpPr txBox="1"/>
          <p:nvPr>
            <p:ph idx="1" type="subTitle"/>
          </p:nvPr>
        </p:nvSpPr>
        <p:spPr>
          <a:xfrm>
            <a:off x="1290775" y="2049550"/>
            <a:ext cx="2907600" cy="4518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Alata"/>
              <a:buNone/>
              <a:defRPr b="1" sz="1800">
                <a:solidFill>
                  <a:schemeClr val="dk1"/>
                </a:solidFill>
                <a:latin typeface="Alata"/>
                <a:ea typeface="Alata"/>
                <a:cs typeface="Alata"/>
                <a:sym typeface="Alata"/>
              </a:defRPr>
            </a:lvl1pPr>
            <a:lvl2pPr lvl="1" algn="ctr">
              <a:lnSpc>
                <a:spcPct val="100000"/>
              </a:lnSpc>
              <a:spcBef>
                <a:spcPts val="0"/>
              </a:spcBef>
              <a:spcAft>
                <a:spcPts val="0"/>
              </a:spcAft>
              <a:buClr>
                <a:schemeClr val="dk1"/>
              </a:buClr>
              <a:buSzPts val="2400"/>
              <a:buFont typeface="Alata"/>
              <a:buNone/>
              <a:defRPr sz="2400">
                <a:solidFill>
                  <a:schemeClr val="dk1"/>
                </a:solidFill>
                <a:latin typeface="Alata"/>
                <a:ea typeface="Alata"/>
                <a:cs typeface="Alata"/>
                <a:sym typeface="Alata"/>
              </a:defRPr>
            </a:lvl2pPr>
            <a:lvl3pPr lvl="2" algn="ctr">
              <a:lnSpc>
                <a:spcPct val="100000"/>
              </a:lnSpc>
              <a:spcBef>
                <a:spcPts val="0"/>
              </a:spcBef>
              <a:spcAft>
                <a:spcPts val="0"/>
              </a:spcAft>
              <a:buClr>
                <a:schemeClr val="dk1"/>
              </a:buClr>
              <a:buSzPts val="2400"/>
              <a:buFont typeface="Alata"/>
              <a:buNone/>
              <a:defRPr sz="2400">
                <a:solidFill>
                  <a:schemeClr val="dk1"/>
                </a:solidFill>
                <a:latin typeface="Alata"/>
                <a:ea typeface="Alata"/>
                <a:cs typeface="Alata"/>
                <a:sym typeface="Alata"/>
              </a:defRPr>
            </a:lvl3pPr>
            <a:lvl4pPr lvl="3" algn="ctr">
              <a:lnSpc>
                <a:spcPct val="100000"/>
              </a:lnSpc>
              <a:spcBef>
                <a:spcPts val="0"/>
              </a:spcBef>
              <a:spcAft>
                <a:spcPts val="0"/>
              </a:spcAft>
              <a:buClr>
                <a:schemeClr val="dk1"/>
              </a:buClr>
              <a:buSzPts val="2400"/>
              <a:buFont typeface="Alata"/>
              <a:buNone/>
              <a:defRPr sz="2400">
                <a:solidFill>
                  <a:schemeClr val="dk1"/>
                </a:solidFill>
                <a:latin typeface="Alata"/>
                <a:ea typeface="Alata"/>
                <a:cs typeface="Alata"/>
                <a:sym typeface="Alata"/>
              </a:defRPr>
            </a:lvl4pPr>
            <a:lvl5pPr lvl="4" algn="ctr">
              <a:lnSpc>
                <a:spcPct val="100000"/>
              </a:lnSpc>
              <a:spcBef>
                <a:spcPts val="0"/>
              </a:spcBef>
              <a:spcAft>
                <a:spcPts val="0"/>
              </a:spcAft>
              <a:buClr>
                <a:schemeClr val="dk1"/>
              </a:buClr>
              <a:buSzPts val="2400"/>
              <a:buFont typeface="Alata"/>
              <a:buNone/>
              <a:defRPr sz="2400">
                <a:solidFill>
                  <a:schemeClr val="dk1"/>
                </a:solidFill>
                <a:latin typeface="Alata"/>
                <a:ea typeface="Alata"/>
                <a:cs typeface="Alata"/>
                <a:sym typeface="Alata"/>
              </a:defRPr>
            </a:lvl5pPr>
            <a:lvl6pPr lvl="5" algn="ctr">
              <a:lnSpc>
                <a:spcPct val="100000"/>
              </a:lnSpc>
              <a:spcBef>
                <a:spcPts val="0"/>
              </a:spcBef>
              <a:spcAft>
                <a:spcPts val="0"/>
              </a:spcAft>
              <a:buClr>
                <a:schemeClr val="dk1"/>
              </a:buClr>
              <a:buSzPts val="2400"/>
              <a:buFont typeface="Alata"/>
              <a:buNone/>
              <a:defRPr sz="2400">
                <a:solidFill>
                  <a:schemeClr val="dk1"/>
                </a:solidFill>
                <a:latin typeface="Alata"/>
                <a:ea typeface="Alata"/>
                <a:cs typeface="Alata"/>
                <a:sym typeface="Alata"/>
              </a:defRPr>
            </a:lvl6pPr>
            <a:lvl7pPr lvl="6" algn="ctr">
              <a:lnSpc>
                <a:spcPct val="100000"/>
              </a:lnSpc>
              <a:spcBef>
                <a:spcPts val="0"/>
              </a:spcBef>
              <a:spcAft>
                <a:spcPts val="0"/>
              </a:spcAft>
              <a:buClr>
                <a:schemeClr val="dk1"/>
              </a:buClr>
              <a:buSzPts val="2400"/>
              <a:buFont typeface="Alata"/>
              <a:buNone/>
              <a:defRPr sz="2400">
                <a:solidFill>
                  <a:schemeClr val="dk1"/>
                </a:solidFill>
                <a:latin typeface="Alata"/>
                <a:ea typeface="Alata"/>
                <a:cs typeface="Alata"/>
                <a:sym typeface="Alata"/>
              </a:defRPr>
            </a:lvl7pPr>
            <a:lvl8pPr lvl="7" algn="ctr">
              <a:lnSpc>
                <a:spcPct val="100000"/>
              </a:lnSpc>
              <a:spcBef>
                <a:spcPts val="0"/>
              </a:spcBef>
              <a:spcAft>
                <a:spcPts val="0"/>
              </a:spcAft>
              <a:buClr>
                <a:schemeClr val="dk1"/>
              </a:buClr>
              <a:buSzPts val="2400"/>
              <a:buFont typeface="Alata"/>
              <a:buNone/>
              <a:defRPr sz="2400">
                <a:solidFill>
                  <a:schemeClr val="dk1"/>
                </a:solidFill>
                <a:latin typeface="Alata"/>
                <a:ea typeface="Alata"/>
                <a:cs typeface="Alata"/>
                <a:sym typeface="Alata"/>
              </a:defRPr>
            </a:lvl8pPr>
            <a:lvl9pPr lvl="8" algn="ctr">
              <a:lnSpc>
                <a:spcPct val="100000"/>
              </a:lnSpc>
              <a:spcBef>
                <a:spcPts val="0"/>
              </a:spcBef>
              <a:spcAft>
                <a:spcPts val="0"/>
              </a:spcAft>
              <a:buClr>
                <a:schemeClr val="dk1"/>
              </a:buClr>
              <a:buSzPts val="2400"/>
              <a:buFont typeface="Alata"/>
              <a:buNone/>
              <a:defRPr sz="2400">
                <a:solidFill>
                  <a:schemeClr val="dk1"/>
                </a:solidFill>
                <a:latin typeface="Alata"/>
                <a:ea typeface="Alata"/>
                <a:cs typeface="Alata"/>
                <a:sym typeface="Alata"/>
              </a:defRPr>
            </a:lvl9pPr>
          </a:lstStyle>
          <a:p/>
        </p:txBody>
      </p:sp>
      <p:sp>
        <p:nvSpPr>
          <p:cNvPr id="53" name="Google Shape;53;p5"/>
          <p:cNvSpPr txBox="1"/>
          <p:nvPr>
            <p:ph idx="2" type="subTitle"/>
          </p:nvPr>
        </p:nvSpPr>
        <p:spPr>
          <a:xfrm>
            <a:off x="4945650" y="2049550"/>
            <a:ext cx="2907600" cy="4518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Alata"/>
              <a:buNone/>
              <a:defRPr b="1" sz="1800">
                <a:solidFill>
                  <a:schemeClr val="dk1"/>
                </a:solidFill>
                <a:latin typeface="Alata"/>
                <a:ea typeface="Alata"/>
                <a:cs typeface="Alata"/>
                <a:sym typeface="Alata"/>
              </a:defRPr>
            </a:lvl1pPr>
            <a:lvl2pPr lvl="1" rtl="0" algn="ctr">
              <a:lnSpc>
                <a:spcPct val="100000"/>
              </a:lnSpc>
              <a:spcBef>
                <a:spcPts val="0"/>
              </a:spcBef>
              <a:spcAft>
                <a:spcPts val="0"/>
              </a:spcAft>
              <a:buClr>
                <a:schemeClr val="dk1"/>
              </a:buClr>
              <a:buSzPts val="2400"/>
              <a:buFont typeface="Alata"/>
              <a:buNone/>
              <a:defRPr sz="2400">
                <a:solidFill>
                  <a:schemeClr val="dk1"/>
                </a:solidFill>
                <a:latin typeface="Alata"/>
                <a:ea typeface="Alata"/>
                <a:cs typeface="Alata"/>
                <a:sym typeface="Alata"/>
              </a:defRPr>
            </a:lvl2pPr>
            <a:lvl3pPr lvl="2" rtl="0" algn="ctr">
              <a:lnSpc>
                <a:spcPct val="100000"/>
              </a:lnSpc>
              <a:spcBef>
                <a:spcPts val="0"/>
              </a:spcBef>
              <a:spcAft>
                <a:spcPts val="0"/>
              </a:spcAft>
              <a:buClr>
                <a:schemeClr val="dk1"/>
              </a:buClr>
              <a:buSzPts val="2400"/>
              <a:buFont typeface="Alata"/>
              <a:buNone/>
              <a:defRPr sz="2400">
                <a:solidFill>
                  <a:schemeClr val="dk1"/>
                </a:solidFill>
                <a:latin typeface="Alata"/>
                <a:ea typeface="Alata"/>
                <a:cs typeface="Alata"/>
                <a:sym typeface="Alata"/>
              </a:defRPr>
            </a:lvl3pPr>
            <a:lvl4pPr lvl="3" rtl="0" algn="ctr">
              <a:lnSpc>
                <a:spcPct val="100000"/>
              </a:lnSpc>
              <a:spcBef>
                <a:spcPts val="0"/>
              </a:spcBef>
              <a:spcAft>
                <a:spcPts val="0"/>
              </a:spcAft>
              <a:buClr>
                <a:schemeClr val="dk1"/>
              </a:buClr>
              <a:buSzPts val="2400"/>
              <a:buFont typeface="Alata"/>
              <a:buNone/>
              <a:defRPr sz="2400">
                <a:solidFill>
                  <a:schemeClr val="dk1"/>
                </a:solidFill>
                <a:latin typeface="Alata"/>
                <a:ea typeface="Alata"/>
                <a:cs typeface="Alata"/>
                <a:sym typeface="Alata"/>
              </a:defRPr>
            </a:lvl4pPr>
            <a:lvl5pPr lvl="4" rtl="0" algn="ctr">
              <a:lnSpc>
                <a:spcPct val="100000"/>
              </a:lnSpc>
              <a:spcBef>
                <a:spcPts val="0"/>
              </a:spcBef>
              <a:spcAft>
                <a:spcPts val="0"/>
              </a:spcAft>
              <a:buClr>
                <a:schemeClr val="dk1"/>
              </a:buClr>
              <a:buSzPts val="2400"/>
              <a:buFont typeface="Alata"/>
              <a:buNone/>
              <a:defRPr sz="2400">
                <a:solidFill>
                  <a:schemeClr val="dk1"/>
                </a:solidFill>
                <a:latin typeface="Alata"/>
                <a:ea typeface="Alata"/>
                <a:cs typeface="Alata"/>
                <a:sym typeface="Alata"/>
              </a:defRPr>
            </a:lvl5pPr>
            <a:lvl6pPr lvl="5" rtl="0" algn="ctr">
              <a:lnSpc>
                <a:spcPct val="100000"/>
              </a:lnSpc>
              <a:spcBef>
                <a:spcPts val="0"/>
              </a:spcBef>
              <a:spcAft>
                <a:spcPts val="0"/>
              </a:spcAft>
              <a:buClr>
                <a:schemeClr val="dk1"/>
              </a:buClr>
              <a:buSzPts val="2400"/>
              <a:buFont typeface="Alata"/>
              <a:buNone/>
              <a:defRPr sz="2400">
                <a:solidFill>
                  <a:schemeClr val="dk1"/>
                </a:solidFill>
                <a:latin typeface="Alata"/>
                <a:ea typeface="Alata"/>
                <a:cs typeface="Alata"/>
                <a:sym typeface="Alata"/>
              </a:defRPr>
            </a:lvl6pPr>
            <a:lvl7pPr lvl="6" rtl="0" algn="ctr">
              <a:lnSpc>
                <a:spcPct val="100000"/>
              </a:lnSpc>
              <a:spcBef>
                <a:spcPts val="0"/>
              </a:spcBef>
              <a:spcAft>
                <a:spcPts val="0"/>
              </a:spcAft>
              <a:buClr>
                <a:schemeClr val="dk1"/>
              </a:buClr>
              <a:buSzPts val="2400"/>
              <a:buFont typeface="Alata"/>
              <a:buNone/>
              <a:defRPr sz="2400">
                <a:solidFill>
                  <a:schemeClr val="dk1"/>
                </a:solidFill>
                <a:latin typeface="Alata"/>
                <a:ea typeface="Alata"/>
                <a:cs typeface="Alata"/>
                <a:sym typeface="Alata"/>
              </a:defRPr>
            </a:lvl7pPr>
            <a:lvl8pPr lvl="7" rtl="0" algn="ctr">
              <a:lnSpc>
                <a:spcPct val="100000"/>
              </a:lnSpc>
              <a:spcBef>
                <a:spcPts val="0"/>
              </a:spcBef>
              <a:spcAft>
                <a:spcPts val="0"/>
              </a:spcAft>
              <a:buClr>
                <a:schemeClr val="dk1"/>
              </a:buClr>
              <a:buSzPts val="2400"/>
              <a:buFont typeface="Alata"/>
              <a:buNone/>
              <a:defRPr sz="2400">
                <a:solidFill>
                  <a:schemeClr val="dk1"/>
                </a:solidFill>
                <a:latin typeface="Alata"/>
                <a:ea typeface="Alata"/>
                <a:cs typeface="Alata"/>
                <a:sym typeface="Alata"/>
              </a:defRPr>
            </a:lvl8pPr>
            <a:lvl9pPr lvl="8" rtl="0" algn="ctr">
              <a:lnSpc>
                <a:spcPct val="100000"/>
              </a:lnSpc>
              <a:spcBef>
                <a:spcPts val="0"/>
              </a:spcBef>
              <a:spcAft>
                <a:spcPts val="0"/>
              </a:spcAft>
              <a:buClr>
                <a:schemeClr val="dk1"/>
              </a:buClr>
              <a:buSzPts val="2400"/>
              <a:buFont typeface="Alata"/>
              <a:buNone/>
              <a:defRPr sz="2400">
                <a:solidFill>
                  <a:schemeClr val="dk1"/>
                </a:solidFill>
                <a:latin typeface="Alata"/>
                <a:ea typeface="Alata"/>
                <a:cs typeface="Alata"/>
                <a:sym typeface="Alata"/>
              </a:defRPr>
            </a:lvl9pPr>
          </a:lstStyle>
          <a:p/>
        </p:txBody>
      </p:sp>
      <p:sp>
        <p:nvSpPr>
          <p:cNvPr id="54" name="Google Shape;54;p5"/>
          <p:cNvSpPr txBox="1"/>
          <p:nvPr>
            <p:ph idx="3" type="subTitle"/>
          </p:nvPr>
        </p:nvSpPr>
        <p:spPr>
          <a:xfrm>
            <a:off x="1290775" y="2425150"/>
            <a:ext cx="2907600" cy="1803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55" name="Google Shape;55;p5"/>
          <p:cNvSpPr txBox="1"/>
          <p:nvPr>
            <p:ph idx="4" type="subTitle"/>
          </p:nvPr>
        </p:nvSpPr>
        <p:spPr>
          <a:xfrm>
            <a:off x="4945650" y="2425150"/>
            <a:ext cx="2907600" cy="1803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56" name="Google Shape;56;p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7" name="Shape 57"/>
        <p:cNvGrpSpPr/>
        <p:nvPr/>
      </p:nvGrpSpPr>
      <p:grpSpPr>
        <a:xfrm>
          <a:off x="0" y="0"/>
          <a:ext cx="0" cy="0"/>
          <a:chOff x="0" y="0"/>
          <a:chExt cx="0" cy="0"/>
        </a:xfrm>
      </p:grpSpPr>
      <p:pic>
        <p:nvPicPr>
          <p:cNvPr id="58" name="Google Shape;58;p6"/>
          <p:cNvPicPr preferRelativeResize="0"/>
          <p:nvPr/>
        </p:nvPicPr>
        <p:blipFill rotWithShape="1">
          <a:blip r:embed="rId2">
            <a:alphaModFix/>
          </a:blip>
          <a:srcRect b="0" l="0" r="0" t="0"/>
          <a:stretch/>
        </p:blipFill>
        <p:spPr>
          <a:xfrm flipH="1" rot="10800000">
            <a:off x="-14428" y="-4037"/>
            <a:ext cx="9172756" cy="5151576"/>
          </a:xfrm>
          <a:prstGeom prst="rect">
            <a:avLst/>
          </a:prstGeom>
          <a:noFill/>
          <a:ln>
            <a:noFill/>
          </a:ln>
        </p:spPr>
      </p:pic>
      <p:grpSp>
        <p:nvGrpSpPr>
          <p:cNvPr id="59" name="Google Shape;59;p6"/>
          <p:cNvGrpSpPr/>
          <p:nvPr/>
        </p:nvGrpSpPr>
        <p:grpSpPr>
          <a:xfrm>
            <a:off x="-4439582" y="-3581276"/>
            <a:ext cx="19782432" cy="14063061"/>
            <a:chOff x="-4439582" y="-3581276"/>
            <a:chExt cx="19782432" cy="14063061"/>
          </a:xfrm>
        </p:grpSpPr>
        <p:pic>
          <p:nvPicPr>
            <p:cNvPr id="60" name="Google Shape;60;p6"/>
            <p:cNvPicPr preferRelativeResize="0"/>
            <p:nvPr/>
          </p:nvPicPr>
          <p:blipFill>
            <a:blip r:embed="rId3">
              <a:alphaModFix/>
            </a:blip>
            <a:stretch>
              <a:fillRect/>
            </a:stretch>
          </p:blipFill>
          <p:spPr>
            <a:xfrm flipH="1" rot="8590009">
              <a:off x="5507975" y="2066052"/>
              <a:ext cx="9232148" cy="5084900"/>
            </a:xfrm>
            <a:prstGeom prst="rect">
              <a:avLst/>
            </a:prstGeom>
            <a:noFill/>
            <a:ln>
              <a:noFill/>
            </a:ln>
          </p:spPr>
        </p:pic>
        <p:pic>
          <p:nvPicPr>
            <p:cNvPr id="61" name="Google Shape;61;p6"/>
            <p:cNvPicPr preferRelativeResize="0"/>
            <p:nvPr/>
          </p:nvPicPr>
          <p:blipFill>
            <a:blip r:embed="rId4">
              <a:alphaModFix/>
            </a:blip>
            <a:stretch>
              <a:fillRect/>
            </a:stretch>
          </p:blipFill>
          <p:spPr>
            <a:xfrm rot="-758667">
              <a:off x="1986323" y="2970445"/>
              <a:ext cx="8670867" cy="6642867"/>
            </a:xfrm>
            <a:prstGeom prst="rect">
              <a:avLst/>
            </a:prstGeom>
            <a:noFill/>
            <a:ln>
              <a:noFill/>
            </a:ln>
          </p:spPr>
        </p:pic>
        <p:pic>
          <p:nvPicPr>
            <p:cNvPr id="62" name="Google Shape;62;p6"/>
            <p:cNvPicPr preferRelativeResize="0"/>
            <p:nvPr/>
          </p:nvPicPr>
          <p:blipFill>
            <a:blip r:embed="rId3">
              <a:alphaModFix/>
            </a:blip>
            <a:stretch>
              <a:fillRect/>
            </a:stretch>
          </p:blipFill>
          <p:spPr>
            <a:xfrm flipH="1" rot="-2906416">
              <a:off x="-2266533" y="-1321705"/>
              <a:ext cx="4818167" cy="2653761"/>
            </a:xfrm>
            <a:prstGeom prst="rect">
              <a:avLst/>
            </a:prstGeom>
            <a:noFill/>
            <a:ln>
              <a:noFill/>
            </a:ln>
          </p:spPr>
        </p:pic>
        <p:pic>
          <p:nvPicPr>
            <p:cNvPr id="63" name="Google Shape;63;p6"/>
            <p:cNvPicPr preferRelativeResize="0"/>
            <p:nvPr/>
          </p:nvPicPr>
          <p:blipFill>
            <a:blip r:embed="rId5">
              <a:alphaModFix amt="50000"/>
            </a:blip>
            <a:stretch>
              <a:fillRect/>
            </a:stretch>
          </p:blipFill>
          <p:spPr>
            <a:xfrm flipH="1" rot="10800000">
              <a:off x="2191660" y="-3581276"/>
              <a:ext cx="7779825" cy="5683249"/>
            </a:xfrm>
            <a:prstGeom prst="rect">
              <a:avLst/>
            </a:prstGeom>
            <a:noFill/>
            <a:ln>
              <a:noFill/>
            </a:ln>
          </p:spPr>
        </p:pic>
        <p:pic>
          <p:nvPicPr>
            <p:cNvPr id="64" name="Google Shape;64;p6"/>
            <p:cNvPicPr preferRelativeResize="0"/>
            <p:nvPr/>
          </p:nvPicPr>
          <p:blipFill>
            <a:blip r:embed="rId6">
              <a:alphaModFix/>
            </a:blip>
            <a:stretch>
              <a:fillRect/>
            </a:stretch>
          </p:blipFill>
          <p:spPr>
            <a:xfrm flipH="1" rot="-7753397">
              <a:off x="-3953052" y="0"/>
              <a:ext cx="8191200" cy="5143498"/>
            </a:xfrm>
            <a:prstGeom prst="rect">
              <a:avLst/>
            </a:prstGeom>
            <a:noFill/>
            <a:ln>
              <a:noFill/>
            </a:ln>
          </p:spPr>
        </p:pic>
      </p:grpSp>
      <p:sp>
        <p:nvSpPr>
          <p:cNvPr id="65" name="Google Shape;65;p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6" name="Shape 66"/>
        <p:cNvGrpSpPr/>
        <p:nvPr/>
      </p:nvGrpSpPr>
      <p:grpSpPr>
        <a:xfrm>
          <a:off x="0" y="0"/>
          <a:ext cx="0" cy="0"/>
          <a:chOff x="0" y="0"/>
          <a:chExt cx="0" cy="0"/>
        </a:xfrm>
      </p:grpSpPr>
      <p:pic>
        <p:nvPicPr>
          <p:cNvPr id="67" name="Google Shape;67;p7"/>
          <p:cNvPicPr preferRelativeResize="0"/>
          <p:nvPr/>
        </p:nvPicPr>
        <p:blipFill rotWithShape="1">
          <a:blip r:embed="rId2">
            <a:alphaModFix/>
          </a:blip>
          <a:srcRect b="0" l="0" r="0" t="0"/>
          <a:stretch/>
        </p:blipFill>
        <p:spPr>
          <a:xfrm flipH="1" rot="10800000">
            <a:off x="-14428" y="-4037"/>
            <a:ext cx="9172756" cy="5151576"/>
          </a:xfrm>
          <a:prstGeom prst="rect">
            <a:avLst/>
          </a:prstGeom>
          <a:noFill/>
          <a:ln>
            <a:noFill/>
          </a:ln>
        </p:spPr>
      </p:pic>
      <p:grpSp>
        <p:nvGrpSpPr>
          <p:cNvPr id="68" name="Google Shape;68;p7"/>
          <p:cNvGrpSpPr/>
          <p:nvPr/>
        </p:nvGrpSpPr>
        <p:grpSpPr>
          <a:xfrm>
            <a:off x="-5110272" y="-4720437"/>
            <a:ext cx="17871885" cy="13998848"/>
            <a:chOff x="-5110272" y="-4720437"/>
            <a:chExt cx="17871885" cy="13998848"/>
          </a:xfrm>
        </p:grpSpPr>
        <p:pic>
          <p:nvPicPr>
            <p:cNvPr id="69" name="Google Shape;69;p7"/>
            <p:cNvPicPr preferRelativeResize="0"/>
            <p:nvPr/>
          </p:nvPicPr>
          <p:blipFill rotWithShape="1">
            <a:blip r:embed="rId3">
              <a:alphaModFix amt="35000"/>
            </a:blip>
            <a:srcRect b="33735" l="48397" r="0" t="33518"/>
            <a:stretch/>
          </p:blipFill>
          <p:spPr>
            <a:xfrm rot="-4">
              <a:off x="-2521525" y="-953085"/>
              <a:ext cx="4548552" cy="2288122"/>
            </a:xfrm>
            <a:prstGeom prst="rect">
              <a:avLst/>
            </a:prstGeom>
            <a:noFill/>
            <a:ln>
              <a:noFill/>
            </a:ln>
          </p:spPr>
        </p:pic>
        <p:pic>
          <p:nvPicPr>
            <p:cNvPr id="70" name="Google Shape;70;p7"/>
            <p:cNvPicPr preferRelativeResize="0"/>
            <p:nvPr/>
          </p:nvPicPr>
          <p:blipFill>
            <a:blip r:embed="rId4">
              <a:alphaModFix/>
            </a:blip>
            <a:stretch>
              <a:fillRect/>
            </a:stretch>
          </p:blipFill>
          <p:spPr>
            <a:xfrm flipH="1" rot="3">
              <a:off x="-1474010" y="2799839"/>
              <a:ext cx="6173123" cy="4729323"/>
            </a:xfrm>
            <a:prstGeom prst="rect">
              <a:avLst/>
            </a:prstGeom>
            <a:noFill/>
            <a:ln>
              <a:noFill/>
            </a:ln>
          </p:spPr>
        </p:pic>
        <p:pic>
          <p:nvPicPr>
            <p:cNvPr id="71" name="Google Shape;71;p7"/>
            <p:cNvPicPr preferRelativeResize="0"/>
            <p:nvPr/>
          </p:nvPicPr>
          <p:blipFill>
            <a:blip r:embed="rId5">
              <a:alphaModFix/>
            </a:blip>
            <a:stretch>
              <a:fillRect/>
            </a:stretch>
          </p:blipFill>
          <p:spPr>
            <a:xfrm rot="-8512204">
              <a:off x="4811778" y="-3001123"/>
              <a:ext cx="7234224" cy="4818089"/>
            </a:xfrm>
            <a:prstGeom prst="rect">
              <a:avLst/>
            </a:prstGeom>
            <a:noFill/>
            <a:ln>
              <a:noFill/>
            </a:ln>
          </p:spPr>
        </p:pic>
        <p:pic>
          <p:nvPicPr>
            <p:cNvPr id="72" name="Google Shape;72;p7"/>
            <p:cNvPicPr preferRelativeResize="0"/>
            <p:nvPr/>
          </p:nvPicPr>
          <p:blipFill>
            <a:blip r:embed="rId6">
              <a:alphaModFix/>
            </a:blip>
            <a:stretch>
              <a:fillRect/>
            </a:stretch>
          </p:blipFill>
          <p:spPr>
            <a:xfrm rot="2865410">
              <a:off x="-4548626" y="1945762"/>
              <a:ext cx="8191203" cy="5143499"/>
            </a:xfrm>
            <a:prstGeom prst="rect">
              <a:avLst/>
            </a:prstGeom>
            <a:noFill/>
            <a:ln>
              <a:noFill/>
            </a:ln>
          </p:spPr>
        </p:pic>
        <p:pic>
          <p:nvPicPr>
            <p:cNvPr id="73" name="Google Shape;73;p7"/>
            <p:cNvPicPr preferRelativeResize="0"/>
            <p:nvPr/>
          </p:nvPicPr>
          <p:blipFill>
            <a:blip r:embed="rId7">
              <a:alphaModFix/>
            </a:blip>
            <a:stretch>
              <a:fillRect/>
            </a:stretch>
          </p:blipFill>
          <p:spPr>
            <a:xfrm rot="1288956">
              <a:off x="6175239" y="-1444221"/>
              <a:ext cx="5937723" cy="3270392"/>
            </a:xfrm>
            <a:prstGeom prst="rect">
              <a:avLst/>
            </a:prstGeom>
            <a:noFill/>
            <a:ln>
              <a:noFill/>
            </a:ln>
          </p:spPr>
        </p:pic>
      </p:grpSp>
      <p:sp>
        <p:nvSpPr>
          <p:cNvPr id="74" name="Google Shape;74;p7"/>
          <p:cNvSpPr txBox="1"/>
          <p:nvPr>
            <p:ph type="title"/>
          </p:nvPr>
        </p:nvSpPr>
        <p:spPr>
          <a:xfrm>
            <a:off x="720000" y="930900"/>
            <a:ext cx="4549500" cy="617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3000"/>
              <a:buNone/>
              <a:defRPr/>
            </a:lvl1pPr>
            <a:lvl2pPr lvl="1" rtl="0">
              <a:lnSpc>
                <a:spcPct val="100000"/>
              </a:lnSpc>
              <a:spcBef>
                <a:spcPts val="0"/>
              </a:spcBef>
              <a:spcAft>
                <a:spcPts val="0"/>
              </a:spcAft>
              <a:buSzPts val="3000"/>
              <a:buNone/>
              <a:defRPr/>
            </a:lvl2pPr>
            <a:lvl3pPr lvl="2" rtl="0">
              <a:lnSpc>
                <a:spcPct val="100000"/>
              </a:lnSpc>
              <a:spcBef>
                <a:spcPts val="0"/>
              </a:spcBef>
              <a:spcAft>
                <a:spcPts val="0"/>
              </a:spcAft>
              <a:buSzPts val="3000"/>
              <a:buNone/>
              <a:defRPr/>
            </a:lvl3pPr>
            <a:lvl4pPr lvl="3" rtl="0">
              <a:lnSpc>
                <a:spcPct val="100000"/>
              </a:lnSpc>
              <a:spcBef>
                <a:spcPts val="0"/>
              </a:spcBef>
              <a:spcAft>
                <a:spcPts val="0"/>
              </a:spcAft>
              <a:buSzPts val="3000"/>
              <a:buNone/>
              <a:defRPr/>
            </a:lvl4pPr>
            <a:lvl5pPr lvl="4" rtl="0">
              <a:lnSpc>
                <a:spcPct val="100000"/>
              </a:lnSpc>
              <a:spcBef>
                <a:spcPts val="0"/>
              </a:spcBef>
              <a:spcAft>
                <a:spcPts val="0"/>
              </a:spcAft>
              <a:buSzPts val="3000"/>
              <a:buNone/>
              <a:defRPr/>
            </a:lvl5pPr>
            <a:lvl6pPr lvl="5" rtl="0">
              <a:lnSpc>
                <a:spcPct val="100000"/>
              </a:lnSpc>
              <a:spcBef>
                <a:spcPts val="0"/>
              </a:spcBef>
              <a:spcAft>
                <a:spcPts val="0"/>
              </a:spcAft>
              <a:buSzPts val="3000"/>
              <a:buNone/>
              <a:defRPr/>
            </a:lvl6pPr>
            <a:lvl7pPr lvl="6" rtl="0">
              <a:lnSpc>
                <a:spcPct val="100000"/>
              </a:lnSpc>
              <a:spcBef>
                <a:spcPts val="0"/>
              </a:spcBef>
              <a:spcAft>
                <a:spcPts val="0"/>
              </a:spcAft>
              <a:buSzPts val="3000"/>
              <a:buNone/>
              <a:defRPr/>
            </a:lvl7pPr>
            <a:lvl8pPr lvl="7" rtl="0">
              <a:lnSpc>
                <a:spcPct val="100000"/>
              </a:lnSpc>
              <a:spcBef>
                <a:spcPts val="0"/>
              </a:spcBef>
              <a:spcAft>
                <a:spcPts val="0"/>
              </a:spcAft>
              <a:buSzPts val="3000"/>
              <a:buNone/>
              <a:defRPr/>
            </a:lvl8pPr>
            <a:lvl9pPr lvl="8" rtl="0">
              <a:lnSpc>
                <a:spcPct val="100000"/>
              </a:lnSpc>
              <a:spcBef>
                <a:spcPts val="0"/>
              </a:spcBef>
              <a:spcAft>
                <a:spcPts val="0"/>
              </a:spcAft>
              <a:buSzPts val="3000"/>
              <a:buNone/>
              <a:defRPr/>
            </a:lvl9pPr>
          </a:lstStyle>
          <a:p/>
        </p:txBody>
      </p:sp>
      <p:sp>
        <p:nvSpPr>
          <p:cNvPr id="75" name="Google Shape;75;p7"/>
          <p:cNvSpPr txBox="1"/>
          <p:nvPr>
            <p:ph idx="1" type="body"/>
          </p:nvPr>
        </p:nvSpPr>
        <p:spPr>
          <a:xfrm>
            <a:off x="720000" y="1548000"/>
            <a:ext cx="4549500" cy="26646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SzPts val="1200"/>
              <a:buFont typeface="Nunito Light"/>
              <a:buChar char="●"/>
              <a:defRPr/>
            </a:lvl1pPr>
            <a:lvl2pPr indent="-304800" lvl="1" marL="914400" rtl="0">
              <a:lnSpc>
                <a:spcPct val="100000"/>
              </a:lnSpc>
              <a:spcBef>
                <a:spcPts val="0"/>
              </a:spcBef>
              <a:spcAft>
                <a:spcPts val="0"/>
              </a:spcAft>
              <a:buSzPts val="1200"/>
              <a:buFont typeface="Nunito Light"/>
              <a:buChar char="○"/>
              <a:defRPr/>
            </a:lvl2pPr>
            <a:lvl3pPr indent="-304800" lvl="2" marL="1371600" rtl="0">
              <a:lnSpc>
                <a:spcPct val="100000"/>
              </a:lnSpc>
              <a:spcBef>
                <a:spcPts val="0"/>
              </a:spcBef>
              <a:spcAft>
                <a:spcPts val="0"/>
              </a:spcAft>
              <a:buSzPts val="1200"/>
              <a:buFont typeface="Nunito Light"/>
              <a:buChar char="■"/>
              <a:defRPr/>
            </a:lvl3pPr>
            <a:lvl4pPr indent="-304800" lvl="3" marL="1828800" rtl="0">
              <a:lnSpc>
                <a:spcPct val="100000"/>
              </a:lnSpc>
              <a:spcBef>
                <a:spcPts val="0"/>
              </a:spcBef>
              <a:spcAft>
                <a:spcPts val="0"/>
              </a:spcAft>
              <a:buSzPts val="1200"/>
              <a:buFont typeface="Nunito Light"/>
              <a:buChar char="●"/>
              <a:defRPr/>
            </a:lvl4pPr>
            <a:lvl5pPr indent="-304800" lvl="4" marL="2286000" rtl="0">
              <a:lnSpc>
                <a:spcPct val="100000"/>
              </a:lnSpc>
              <a:spcBef>
                <a:spcPts val="0"/>
              </a:spcBef>
              <a:spcAft>
                <a:spcPts val="0"/>
              </a:spcAft>
              <a:buSzPts val="1200"/>
              <a:buFont typeface="Nunito Light"/>
              <a:buChar char="○"/>
              <a:defRPr/>
            </a:lvl5pPr>
            <a:lvl6pPr indent="-304800" lvl="5" marL="2743200" rtl="0">
              <a:lnSpc>
                <a:spcPct val="100000"/>
              </a:lnSpc>
              <a:spcBef>
                <a:spcPts val="0"/>
              </a:spcBef>
              <a:spcAft>
                <a:spcPts val="0"/>
              </a:spcAft>
              <a:buSzPts val="1200"/>
              <a:buFont typeface="Nunito Light"/>
              <a:buChar char="■"/>
              <a:defRPr/>
            </a:lvl6pPr>
            <a:lvl7pPr indent="-304800" lvl="6" marL="3200400" rtl="0">
              <a:lnSpc>
                <a:spcPct val="100000"/>
              </a:lnSpc>
              <a:spcBef>
                <a:spcPts val="0"/>
              </a:spcBef>
              <a:spcAft>
                <a:spcPts val="0"/>
              </a:spcAft>
              <a:buSzPts val="1200"/>
              <a:buFont typeface="Nunito Light"/>
              <a:buChar char="●"/>
              <a:defRPr/>
            </a:lvl7pPr>
            <a:lvl8pPr indent="-304800" lvl="7" marL="3657600" rtl="0">
              <a:lnSpc>
                <a:spcPct val="100000"/>
              </a:lnSpc>
              <a:spcBef>
                <a:spcPts val="0"/>
              </a:spcBef>
              <a:spcAft>
                <a:spcPts val="0"/>
              </a:spcAft>
              <a:buSzPts val="1200"/>
              <a:buFont typeface="Nunito Light"/>
              <a:buChar char="○"/>
              <a:defRPr/>
            </a:lvl8pPr>
            <a:lvl9pPr indent="-304800" lvl="8" marL="4114800" rtl="0">
              <a:lnSpc>
                <a:spcPct val="100000"/>
              </a:lnSpc>
              <a:spcBef>
                <a:spcPts val="0"/>
              </a:spcBef>
              <a:spcAft>
                <a:spcPts val="0"/>
              </a:spcAft>
              <a:buSzPts val="1200"/>
              <a:buFont typeface="Nunito Light"/>
              <a:buChar char="■"/>
              <a:defRPr/>
            </a:lvl9pPr>
          </a:lstStyle>
          <a:p/>
        </p:txBody>
      </p:sp>
      <p:sp>
        <p:nvSpPr>
          <p:cNvPr id="76" name="Google Shape;76;p7"/>
          <p:cNvSpPr/>
          <p:nvPr>
            <p:ph idx="2" type="pic"/>
          </p:nvPr>
        </p:nvSpPr>
        <p:spPr>
          <a:xfrm>
            <a:off x="5631000" y="535000"/>
            <a:ext cx="2797800" cy="4073400"/>
          </a:xfrm>
          <a:prstGeom prst="rect">
            <a:avLst/>
          </a:prstGeom>
          <a:noFill/>
          <a:ln>
            <a:no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77" name="Shape 77"/>
        <p:cNvGrpSpPr/>
        <p:nvPr/>
      </p:nvGrpSpPr>
      <p:grpSpPr>
        <a:xfrm>
          <a:off x="0" y="0"/>
          <a:ext cx="0" cy="0"/>
          <a:chOff x="0" y="0"/>
          <a:chExt cx="0" cy="0"/>
        </a:xfrm>
      </p:grpSpPr>
      <p:pic>
        <p:nvPicPr>
          <p:cNvPr id="78" name="Google Shape;78;p8"/>
          <p:cNvPicPr preferRelativeResize="0"/>
          <p:nvPr/>
        </p:nvPicPr>
        <p:blipFill>
          <a:blip r:embed="rId2">
            <a:alphaModFix/>
          </a:blip>
          <a:stretch>
            <a:fillRect/>
          </a:stretch>
        </p:blipFill>
        <p:spPr>
          <a:xfrm rot="10800000">
            <a:off x="-14428" y="-4037"/>
            <a:ext cx="9172756" cy="5151576"/>
          </a:xfrm>
          <a:prstGeom prst="rect">
            <a:avLst/>
          </a:prstGeom>
          <a:noFill/>
          <a:ln>
            <a:noFill/>
          </a:ln>
        </p:spPr>
      </p:pic>
      <p:grpSp>
        <p:nvGrpSpPr>
          <p:cNvPr id="79" name="Google Shape;79;p8"/>
          <p:cNvGrpSpPr/>
          <p:nvPr/>
        </p:nvGrpSpPr>
        <p:grpSpPr>
          <a:xfrm>
            <a:off x="-5307932" y="-3162076"/>
            <a:ext cx="18697582" cy="13837561"/>
            <a:chOff x="-5307932" y="-3162076"/>
            <a:chExt cx="18697582" cy="13837561"/>
          </a:xfrm>
        </p:grpSpPr>
        <p:pic>
          <p:nvPicPr>
            <p:cNvPr id="80" name="Google Shape;80;p8"/>
            <p:cNvPicPr preferRelativeResize="0"/>
            <p:nvPr/>
          </p:nvPicPr>
          <p:blipFill>
            <a:blip r:embed="rId3">
              <a:alphaModFix/>
            </a:blip>
            <a:stretch>
              <a:fillRect/>
            </a:stretch>
          </p:blipFill>
          <p:spPr>
            <a:xfrm rot="7753397">
              <a:off x="4711919" y="-422000"/>
              <a:ext cx="8191200" cy="5143498"/>
            </a:xfrm>
            <a:prstGeom prst="rect">
              <a:avLst/>
            </a:prstGeom>
            <a:noFill/>
            <a:ln>
              <a:noFill/>
            </a:ln>
          </p:spPr>
        </p:pic>
        <p:pic>
          <p:nvPicPr>
            <p:cNvPr id="81" name="Google Shape;81;p8"/>
            <p:cNvPicPr preferRelativeResize="0"/>
            <p:nvPr/>
          </p:nvPicPr>
          <p:blipFill>
            <a:blip r:embed="rId4">
              <a:alphaModFix amt="50000"/>
            </a:blip>
            <a:stretch>
              <a:fillRect/>
            </a:stretch>
          </p:blipFill>
          <p:spPr>
            <a:xfrm flipH="1" rot="10800000">
              <a:off x="2632132" y="-3162076"/>
              <a:ext cx="7779825" cy="5683249"/>
            </a:xfrm>
            <a:prstGeom prst="rect">
              <a:avLst/>
            </a:prstGeom>
            <a:noFill/>
            <a:ln>
              <a:noFill/>
            </a:ln>
          </p:spPr>
        </p:pic>
        <p:pic>
          <p:nvPicPr>
            <p:cNvPr id="82" name="Google Shape;82;p8"/>
            <p:cNvPicPr preferRelativeResize="0"/>
            <p:nvPr/>
          </p:nvPicPr>
          <p:blipFill>
            <a:blip r:embed="rId5">
              <a:alphaModFix/>
            </a:blip>
            <a:stretch>
              <a:fillRect/>
            </a:stretch>
          </p:blipFill>
          <p:spPr>
            <a:xfrm rot="-8590009">
              <a:off x="-4705206" y="2255727"/>
              <a:ext cx="9232148" cy="5084900"/>
            </a:xfrm>
            <a:prstGeom prst="rect">
              <a:avLst/>
            </a:prstGeom>
            <a:noFill/>
            <a:ln>
              <a:noFill/>
            </a:ln>
          </p:spPr>
        </p:pic>
        <p:pic>
          <p:nvPicPr>
            <p:cNvPr id="83" name="Google Shape;83;p8"/>
            <p:cNvPicPr preferRelativeResize="0"/>
            <p:nvPr/>
          </p:nvPicPr>
          <p:blipFill>
            <a:blip r:embed="rId6">
              <a:alphaModFix/>
            </a:blip>
            <a:stretch>
              <a:fillRect/>
            </a:stretch>
          </p:blipFill>
          <p:spPr>
            <a:xfrm flipH="1" rot="758667">
              <a:off x="-1127573" y="3164145"/>
              <a:ext cx="8670867" cy="6642867"/>
            </a:xfrm>
            <a:prstGeom prst="rect">
              <a:avLst/>
            </a:prstGeom>
            <a:noFill/>
            <a:ln>
              <a:noFill/>
            </a:ln>
          </p:spPr>
        </p:pic>
        <p:pic>
          <p:nvPicPr>
            <p:cNvPr id="84" name="Google Shape;84;p8"/>
            <p:cNvPicPr preferRelativeResize="0"/>
            <p:nvPr/>
          </p:nvPicPr>
          <p:blipFill>
            <a:blip r:embed="rId5">
              <a:alphaModFix/>
            </a:blip>
            <a:stretch>
              <a:fillRect/>
            </a:stretch>
          </p:blipFill>
          <p:spPr>
            <a:xfrm rot="2906416">
              <a:off x="6755283" y="-1032355"/>
              <a:ext cx="4818167" cy="2653761"/>
            </a:xfrm>
            <a:prstGeom prst="rect">
              <a:avLst/>
            </a:prstGeom>
            <a:noFill/>
            <a:ln>
              <a:noFill/>
            </a:ln>
          </p:spPr>
        </p:pic>
      </p:grpSp>
      <p:sp>
        <p:nvSpPr>
          <p:cNvPr id="85" name="Google Shape;85;p8"/>
          <p:cNvSpPr txBox="1"/>
          <p:nvPr>
            <p:ph type="title"/>
          </p:nvPr>
        </p:nvSpPr>
        <p:spPr>
          <a:xfrm>
            <a:off x="1388100" y="1307100"/>
            <a:ext cx="6367800" cy="2529300"/>
          </a:xfrm>
          <a:prstGeom prst="rect">
            <a:avLst/>
          </a:prstGeom>
        </p:spPr>
        <p:txBody>
          <a:bodyPr anchorCtr="0" anchor="ctr" bIns="91425" lIns="91425" spcFirstLastPara="1" rIns="91425" wrap="square" tIns="91425">
            <a:noAutofit/>
          </a:bodyPr>
          <a:lstStyle>
            <a:lvl1pPr lvl="0" algn="ctr">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6" name="Shape 86"/>
        <p:cNvGrpSpPr/>
        <p:nvPr/>
      </p:nvGrpSpPr>
      <p:grpSpPr>
        <a:xfrm>
          <a:off x="0" y="0"/>
          <a:ext cx="0" cy="0"/>
          <a:chOff x="0" y="0"/>
          <a:chExt cx="0" cy="0"/>
        </a:xfrm>
      </p:grpSpPr>
      <p:pic>
        <p:nvPicPr>
          <p:cNvPr id="87" name="Google Shape;87;p9"/>
          <p:cNvPicPr preferRelativeResize="0"/>
          <p:nvPr/>
        </p:nvPicPr>
        <p:blipFill rotWithShape="1">
          <a:blip r:embed="rId2">
            <a:alphaModFix/>
          </a:blip>
          <a:srcRect b="0" l="0" r="0" t="0"/>
          <a:stretch/>
        </p:blipFill>
        <p:spPr>
          <a:xfrm>
            <a:off x="-14428" y="-4037"/>
            <a:ext cx="9172756" cy="5151576"/>
          </a:xfrm>
          <a:prstGeom prst="rect">
            <a:avLst/>
          </a:prstGeom>
          <a:noFill/>
          <a:ln>
            <a:noFill/>
          </a:ln>
        </p:spPr>
      </p:pic>
      <p:sp>
        <p:nvSpPr>
          <p:cNvPr id="88" name="Google Shape;88;p9"/>
          <p:cNvSpPr txBox="1"/>
          <p:nvPr>
            <p:ph type="title"/>
          </p:nvPr>
        </p:nvSpPr>
        <p:spPr>
          <a:xfrm>
            <a:off x="2241425" y="1293100"/>
            <a:ext cx="4661100" cy="841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600"/>
              <a:buNone/>
              <a:defRPr sz="45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89" name="Google Shape;89;p9"/>
          <p:cNvSpPr txBox="1"/>
          <p:nvPr>
            <p:ph idx="1" type="subTitle"/>
          </p:nvPr>
        </p:nvSpPr>
        <p:spPr>
          <a:xfrm>
            <a:off x="2241475" y="2168600"/>
            <a:ext cx="4661100" cy="1681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60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grpSp>
        <p:nvGrpSpPr>
          <p:cNvPr id="90" name="Google Shape;90;p9"/>
          <p:cNvGrpSpPr/>
          <p:nvPr/>
        </p:nvGrpSpPr>
        <p:grpSpPr>
          <a:xfrm flipH="1">
            <a:off x="-792215" y="-6170739"/>
            <a:ext cx="14110677" cy="14166322"/>
            <a:chOff x="-3967810" y="-6203064"/>
            <a:chExt cx="14110677" cy="14166322"/>
          </a:xfrm>
        </p:grpSpPr>
        <p:pic>
          <p:nvPicPr>
            <p:cNvPr id="91" name="Google Shape;91;p9"/>
            <p:cNvPicPr preferRelativeResize="0"/>
            <p:nvPr/>
          </p:nvPicPr>
          <p:blipFill>
            <a:blip r:embed="rId3">
              <a:alphaModFix/>
            </a:blip>
            <a:stretch>
              <a:fillRect/>
            </a:stretch>
          </p:blipFill>
          <p:spPr>
            <a:xfrm flipH="1" rot="-3265979">
              <a:off x="-3857051" y="-1508154"/>
              <a:ext cx="7463485" cy="4110753"/>
            </a:xfrm>
            <a:prstGeom prst="rect">
              <a:avLst/>
            </a:prstGeom>
            <a:noFill/>
            <a:ln>
              <a:noFill/>
            </a:ln>
          </p:spPr>
        </p:pic>
        <p:pic>
          <p:nvPicPr>
            <p:cNvPr id="92" name="Google Shape;92;p9"/>
            <p:cNvPicPr preferRelativeResize="0"/>
            <p:nvPr/>
          </p:nvPicPr>
          <p:blipFill>
            <a:blip r:embed="rId4">
              <a:alphaModFix/>
            </a:blip>
            <a:stretch>
              <a:fillRect/>
            </a:stretch>
          </p:blipFill>
          <p:spPr>
            <a:xfrm flipH="1" rot="7315462">
              <a:off x="-3429477" y="-3757402"/>
              <a:ext cx="9144006" cy="6090023"/>
            </a:xfrm>
            <a:prstGeom prst="rect">
              <a:avLst/>
            </a:prstGeom>
            <a:noFill/>
            <a:ln>
              <a:noFill/>
            </a:ln>
          </p:spPr>
        </p:pic>
        <p:pic>
          <p:nvPicPr>
            <p:cNvPr id="93" name="Google Shape;93;p9"/>
            <p:cNvPicPr preferRelativeResize="0"/>
            <p:nvPr/>
          </p:nvPicPr>
          <p:blipFill>
            <a:blip r:embed="rId5">
              <a:alphaModFix amt="50000"/>
            </a:blip>
            <a:stretch>
              <a:fillRect/>
            </a:stretch>
          </p:blipFill>
          <p:spPr>
            <a:xfrm flipH="1" rot="4712098">
              <a:off x="-4015211" y="744511"/>
              <a:ext cx="7779825" cy="5683249"/>
            </a:xfrm>
            <a:prstGeom prst="rect">
              <a:avLst/>
            </a:prstGeom>
            <a:noFill/>
            <a:ln>
              <a:noFill/>
            </a:ln>
          </p:spPr>
        </p:pic>
        <p:pic>
          <p:nvPicPr>
            <p:cNvPr id="94" name="Google Shape;94;p9"/>
            <p:cNvPicPr preferRelativeResize="0"/>
            <p:nvPr/>
          </p:nvPicPr>
          <p:blipFill rotWithShape="1">
            <a:blip r:embed="rId6">
              <a:alphaModFix amt="35000"/>
            </a:blip>
            <a:srcRect b="62609" l="-38" r="57761" t="-2310"/>
            <a:stretch/>
          </p:blipFill>
          <p:spPr>
            <a:xfrm flipH="1" rot="-5400005">
              <a:off x="6892668" y="2436704"/>
              <a:ext cx="3726449" cy="2773944"/>
            </a:xfrm>
            <a:prstGeom prst="rect">
              <a:avLst/>
            </a:prstGeom>
            <a:noFill/>
            <a:ln>
              <a:noFill/>
            </a:ln>
          </p:spPr>
        </p:pic>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5" name="Shape 95"/>
        <p:cNvGrpSpPr/>
        <p:nvPr/>
      </p:nvGrpSpPr>
      <p:grpSpPr>
        <a:xfrm>
          <a:off x="0" y="0"/>
          <a:ext cx="0" cy="0"/>
          <a:chOff x="0" y="0"/>
          <a:chExt cx="0" cy="0"/>
        </a:xfrm>
      </p:grpSpPr>
      <p:sp>
        <p:nvSpPr>
          <p:cNvPr id="96" name="Google Shape;96;p10"/>
          <p:cNvSpPr/>
          <p:nvPr>
            <p:ph idx="2" type="pic"/>
          </p:nvPr>
        </p:nvSpPr>
        <p:spPr>
          <a:xfrm>
            <a:off x="0" y="0"/>
            <a:ext cx="9144000" cy="5143500"/>
          </a:xfrm>
          <a:prstGeom prst="rect">
            <a:avLst/>
          </a:prstGeom>
          <a:noFill/>
          <a:ln>
            <a:noFill/>
          </a:ln>
        </p:spPr>
      </p:sp>
      <p:sp>
        <p:nvSpPr>
          <p:cNvPr id="97" name="Google Shape;97;p10"/>
          <p:cNvSpPr txBox="1"/>
          <p:nvPr>
            <p:ph type="title"/>
          </p:nvPr>
        </p:nvSpPr>
        <p:spPr>
          <a:xfrm>
            <a:off x="1813125" y="4011375"/>
            <a:ext cx="5517900" cy="597300"/>
          </a:xfrm>
          <a:prstGeom prst="rect">
            <a:avLst/>
          </a:prstGeom>
          <a:solidFill>
            <a:schemeClr val="lt1"/>
          </a:solidFill>
        </p:spPr>
        <p:txBody>
          <a:bodyPr anchorCtr="0" anchor="t" bIns="91425" lIns="91425" spcFirstLastPara="1" rIns="91425" wrap="square" tIns="91425">
            <a:noAutofit/>
          </a:bodyPr>
          <a:lstStyle>
            <a:lvl1pPr lvl="0" rtl="0" algn="ctr">
              <a:spcBef>
                <a:spcPts val="0"/>
              </a:spcBef>
              <a:spcAft>
                <a:spcPts val="0"/>
              </a:spcAft>
              <a:buSzPts val="3000"/>
              <a:buNone/>
              <a:defRPr sz="2400"/>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slideLayout" Target="../slideLayouts/slideLayout22.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24" Type="http://schemas.openxmlformats.org/officeDocument/2006/relationships/theme" Target="../theme/theme1.xml"/><Relationship Id="rId12" Type="http://schemas.openxmlformats.org/officeDocument/2006/relationships/slideLayout" Target="../slideLayouts/slideLayout12.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5100" y="445025"/>
            <a:ext cx="77139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3000"/>
              <a:buFont typeface="Alata"/>
              <a:buNone/>
              <a:defRPr b="1" sz="3000">
                <a:solidFill>
                  <a:schemeClr val="dk1"/>
                </a:solidFill>
                <a:latin typeface="Alata"/>
                <a:ea typeface="Alata"/>
                <a:cs typeface="Alata"/>
                <a:sym typeface="Alata"/>
              </a:defRPr>
            </a:lvl1pPr>
            <a:lvl2pPr lvl="1" rtl="0">
              <a:spcBef>
                <a:spcPts val="0"/>
              </a:spcBef>
              <a:spcAft>
                <a:spcPts val="0"/>
              </a:spcAft>
              <a:buClr>
                <a:schemeClr val="dk1"/>
              </a:buClr>
              <a:buSzPts val="3000"/>
              <a:buFont typeface="Alata"/>
              <a:buNone/>
              <a:defRPr b="1" sz="3000">
                <a:solidFill>
                  <a:schemeClr val="dk1"/>
                </a:solidFill>
                <a:latin typeface="Alata"/>
                <a:ea typeface="Alata"/>
                <a:cs typeface="Alata"/>
                <a:sym typeface="Alata"/>
              </a:defRPr>
            </a:lvl2pPr>
            <a:lvl3pPr lvl="2" rtl="0">
              <a:spcBef>
                <a:spcPts val="0"/>
              </a:spcBef>
              <a:spcAft>
                <a:spcPts val="0"/>
              </a:spcAft>
              <a:buClr>
                <a:schemeClr val="dk1"/>
              </a:buClr>
              <a:buSzPts val="3000"/>
              <a:buFont typeface="Alata"/>
              <a:buNone/>
              <a:defRPr b="1" sz="3000">
                <a:solidFill>
                  <a:schemeClr val="dk1"/>
                </a:solidFill>
                <a:latin typeface="Alata"/>
                <a:ea typeface="Alata"/>
                <a:cs typeface="Alata"/>
                <a:sym typeface="Alata"/>
              </a:defRPr>
            </a:lvl3pPr>
            <a:lvl4pPr lvl="3" rtl="0">
              <a:spcBef>
                <a:spcPts val="0"/>
              </a:spcBef>
              <a:spcAft>
                <a:spcPts val="0"/>
              </a:spcAft>
              <a:buClr>
                <a:schemeClr val="dk1"/>
              </a:buClr>
              <a:buSzPts val="3000"/>
              <a:buFont typeface="Alata"/>
              <a:buNone/>
              <a:defRPr b="1" sz="3000">
                <a:solidFill>
                  <a:schemeClr val="dk1"/>
                </a:solidFill>
                <a:latin typeface="Alata"/>
                <a:ea typeface="Alata"/>
                <a:cs typeface="Alata"/>
                <a:sym typeface="Alata"/>
              </a:defRPr>
            </a:lvl4pPr>
            <a:lvl5pPr lvl="4" rtl="0">
              <a:spcBef>
                <a:spcPts val="0"/>
              </a:spcBef>
              <a:spcAft>
                <a:spcPts val="0"/>
              </a:spcAft>
              <a:buClr>
                <a:schemeClr val="dk1"/>
              </a:buClr>
              <a:buSzPts val="3000"/>
              <a:buFont typeface="Alata"/>
              <a:buNone/>
              <a:defRPr b="1" sz="3000">
                <a:solidFill>
                  <a:schemeClr val="dk1"/>
                </a:solidFill>
                <a:latin typeface="Alata"/>
                <a:ea typeface="Alata"/>
                <a:cs typeface="Alata"/>
                <a:sym typeface="Alata"/>
              </a:defRPr>
            </a:lvl5pPr>
            <a:lvl6pPr lvl="5" rtl="0">
              <a:spcBef>
                <a:spcPts val="0"/>
              </a:spcBef>
              <a:spcAft>
                <a:spcPts val="0"/>
              </a:spcAft>
              <a:buClr>
                <a:schemeClr val="dk1"/>
              </a:buClr>
              <a:buSzPts val="3000"/>
              <a:buFont typeface="Alata"/>
              <a:buNone/>
              <a:defRPr b="1" sz="3000">
                <a:solidFill>
                  <a:schemeClr val="dk1"/>
                </a:solidFill>
                <a:latin typeface="Alata"/>
                <a:ea typeface="Alata"/>
                <a:cs typeface="Alata"/>
                <a:sym typeface="Alata"/>
              </a:defRPr>
            </a:lvl6pPr>
            <a:lvl7pPr lvl="6" rtl="0">
              <a:spcBef>
                <a:spcPts val="0"/>
              </a:spcBef>
              <a:spcAft>
                <a:spcPts val="0"/>
              </a:spcAft>
              <a:buClr>
                <a:schemeClr val="dk1"/>
              </a:buClr>
              <a:buSzPts val="3000"/>
              <a:buFont typeface="Alata"/>
              <a:buNone/>
              <a:defRPr b="1" sz="3000">
                <a:solidFill>
                  <a:schemeClr val="dk1"/>
                </a:solidFill>
                <a:latin typeface="Alata"/>
                <a:ea typeface="Alata"/>
                <a:cs typeface="Alata"/>
                <a:sym typeface="Alata"/>
              </a:defRPr>
            </a:lvl7pPr>
            <a:lvl8pPr lvl="7" rtl="0">
              <a:spcBef>
                <a:spcPts val="0"/>
              </a:spcBef>
              <a:spcAft>
                <a:spcPts val="0"/>
              </a:spcAft>
              <a:buClr>
                <a:schemeClr val="dk1"/>
              </a:buClr>
              <a:buSzPts val="3000"/>
              <a:buFont typeface="Alata"/>
              <a:buNone/>
              <a:defRPr b="1" sz="3000">
                <a:solidFill>
                  <a:schemeClr val="dk1"/>
                </a:solidFill>
                <a:latin typeface="Alata"/>
                <a:ea typeface="Alata"/>
                <a:cs typeface="Alata"/>
                <a:sym typeface="Alata"/>
              </a:defRPr>
            </a:lvl8pPr>
            <a:lvl9pPr lvl="8" rtl="0">
              <a:spcBef>
                <a:spcPts val="0"/>
              </a:spcBef>
              <a:spcAft>
                <a:spcPts val="0"/>
              </a:spcAft>
              <a:buClr>
                <a:schemeClr val="dk1"/>
              </a:buClr>
              <a:buSzPts val="3000"/>
              <a:buFont typeface="Alata"/>
              <a:buNone/>
              <a:defRPr b="1" sz="3000">
                <a:solidFill>
                  <a:schemeClr val="dk1"/>
                </a:solidFill>
                <a:latin typeface="Alata"/>
                <a:ea typeface="Alata"/>
                <a:cs typeface="Alata"/>
                <a:sym typeface="Alata"/>
              </a:defRPr>
            </a:lvl9pPr>
          </a:lstStyle>
          <a:p/>
        </p:txBody>
      </p:sp>
      <p:sp>
        <p:nvSpPr>
          <p:cNvPr id="7" name="Google Shape;7;p1"/>
          <p:cNvSpPr txBox="1"/>
          <p:nvPr>
            <p:ph idx="1" type="body"/>
          </p:nvPr>
        </p:nvSpPr>
        <p:spPr>
          <a:xfrm>
            <a:off x="715100" y="1152475"/>
            <a:ext cx="7713900" cy="3416400"/>
          </a:xfrm>
          <a:prstGeom prst="rect">
            <a:avLst/>
          </a:prstGeom>
          <a:noFill/>
          <a:ln>
            <a:noFill/>
          </a:ln>
        </p:spPr>
        <p:txBody>
          <a:bodyPr anchorCtr="0" anchor="t" bIns="91425" lIns="91425" spcFirstLastPara="1" rIns="91425" wrap="square" tIns="91425">
            <a:noAutofit/>
          </a:bodyPr>
          <a:lstStyle>
            <a:lvl1pPr indent="-304800" lvl="0" marL="457200">
              <a:lnSpc>
                <a:spcPct val="100000"/>
              </a:lnSpc>
              <a:spcBef>
                <a:spcPts val="0"/>
              </a:spcBef>
              <a:spcAft>
                <a:spcPts val="0"/>
              </a:spcAft>
              <a:buClr>
                <a:schemeClr val="dk1"/>
              </a:buClr>
              <a:buSzPts val="1200"/>
              <a:buFont typeface="Shippori Antique"/>
              <a:buChar char="●"/>
              <a:defRPr sz="1200">
                <a:solidFill>
                  <a:schemeClr val="dk1"/>
                </a:solidFill>
                <a:latin typeface="Shippori Antique"/>
                <a:ea typeface="Shippori Antique"/>
                <a:cs typeface="Shippori Antique"/>
                <a:sym typeface="Shippori Antique"/>
              </a:defRPr>
            </a:lvl1pPr>
            <a:lvl2pPr indent="-304800" lvl="1" marL="914400">
              <a:lnSpc>
                <a:spcPct val="100000"/>
              </a:lnSpc>
              <a:spcBef>
                <a:spcPts val="0"/>
              </a:spcBef>
              <a:spcAft>
                <a:spcPts val="0"/>
              </a:spcAft>
              <a:buClr>
                <a:schemeClr val="dk1"/>
              </a:buClr>
              <a:buSzPts val="1200"/>
              <a:buFont typeface="Shippori Antique"/>
              <a:buChar char="○"/>
              <a:defRPr sz="1200">
                <a:solidFill>
                  <a:schemeClr val="dk1"/>
                </a:solidFill>
                <a:latin typeface="Shippori Antique"/>
                <a:ea typeface="Shippori Antique"/>
                <a:cs typeface="Shippori Antique"/>
                <a:sym typeface="Shippori Antique"/>
              </a:defRPr>
            </a:lvl2pPr>
            <a:lvl3pPr indent="-304800" lvl="2" marL="1371600">
              <a:lnSpc>
                <a:spcPct val="100000"/>
              </a:lnSpc>
              <a:spcBef>
                <a:spcPts val="0"/>
              </a:spcBef>
              <a:spcAft>
                <a:spcPts val="0"/>
              </a:spcAft>
              <a:buClr>
                <a:schemeClr val="dk1"/>
              </a:buClr>
              <a:buSzPts val="1200"/>
              <a:buFont typeface="Shippori Antique"/>
              <a:buChar char="■"/>
              <a:defRPr sz="1200">
                <a:solidFill>
                  <a:schemeClr val="dk1"/>
                </a:solidFill>
                <a:latin typeface="Shippori Antique"/>
                <a:ea typeface="Shippori Antique"/>
                <a:cs typeface="Shippori Antique"/>
                <a:sym typeface="Shippori Antique"/>
              </a:defRPr>
            </a:lvl3pPr>
            <a:lvl4pPr indent="-304800" lvl="3" marL="1828800">
              <a:lnSpc>
                <a:spcPct val="100000"/>
              </a:lnSpc>
              <a:spcBef>
                <a:spcPts val="0"/>
              </a:spcBef>
              <a:spcAft>
                <a:spcPts val="0"/>
              </a:spcAft>
              <a:buClr>
                <a:schemeClr val="dk1"/>
              </a:buClr>
              <a:buSzPts val="1200"/>
              <a:buFont typeface="Shippori Antique"/>
              <a:buChar char="●"/>
              <a:defRPr sz="1200">
                <a:solidFill>
                  <a:schemeClr val="dk1"/>
                </a:solidFill>
                <a:latin typeface="Shippori Antique"/>
                <a:ea typeface="Shippori Antique"/>
                <a:cs typeface="Shippori Antique"/>
                <a:sym typeface="Shippori Antique"/>
              </a:defRPr>
            </a:lvl4pPr>
            <a:lvl5pPr indent="-304800" lvl="4" marL="2286000">
              <a:lnSpc>
                <a:spcPct val="100000"/>
              </a:lnSpc>
              <a:spcBef>
                <a:spcPts val="0"/>
              </a:spcBef>
              <a:spcAft>
                <a:spcPts val="0"/>
              </a:spcAft>
              <a:buClr>
                <a:schemeClr val="dk1"/>
              </a:buClr>
              <a:buSzPts val="1200"/>
              <a:buFont typeface="Shippori Antique"/>
              <a:buChar char="○"/>
              <a:defRPr sz="1200">
                <a:solidFill>
                  <a:schemeClr val="dk1"/>
                </a:solidFill>
                <a:latin typeface="Shippori Antique"/>
                <a:ea typeface="Shippori Antique"/>
                <a:cs typeface="Shippori Antique"/>
                <a:sym typeface="Shippori Antique"/>
              </a:defRPr>
            </a:lvl5pPr>
            <a:lvl6pPr indent="-304800" lvl="5" marL="2743200">
              <a:lnSpc>
                <a:spcPct val="100000"/>
              </a:lnSpc>
              <a:spcBef>
                <a:spcPts val="0"/>
              </a:spcBef>
              <a:spcAft>
                <a:spcPts val="0"/>
              </a:spcAft>
              <a:buClr>
                <a:schemeClr val="dk1"/>
              </a:buClr>
              <a:buSzPts val="1200"/>
              <a:buFont typeface="Shippori Antique"/>
              <a:buChar char="■"/>
              <a:defRPr sz="1200">
                <a:solidFill>
                  <a:schemeClr val="dk1"/>
                </a:solidFill>
                <a:latin typeface="Shippori Antique"/>
                <a:ea typeface="Shippori Antique"/>
                <a:cs typeface="Shippori Antique"/>
                <a:sym typeface="Shippori Antique"/>
              </a:defRPr>
            </a:lvl6pPr>
            <a:lvl7pPr indent="-304800" lvl="6" marL="3200400">
              <a:lnSpc>
                <a:spcPct val="100000"/>
              </a:lnSpc>
              <a:spcBef>
                <a:spcPts val="0"/>
              </a:spcBef>
              <a:spcAft>
                <a:spcPts val="0"/>
              </a:spcAft>
              <a:buClr>
                <a:schemeClr val="dk1"/>
              </a:buClr>
              <a:buSzPts val="1200"/>
              <a:buFont typeface="Shippori Antique"/>
              <a:buChar char="●"/>
              <a:defRPr sz="1200">
                <a:solidFill>
                  <a:schemeClr val="dk1"/>
                </a:solidFill>
                <a:latin typeface="Shippori Antique"/>
                <a:ea typeface="Shippori Antique"/>
                <a:cs typeface="Shippori Antique"/>
                <a:sym typeface="Shippori Antique"/>
              </a:defRPr>
            </a:lvl7pPr>
            <a:lvl8pPr indent="-304800" lvl="7" marL="3657600">
              <a:lnSpc>
                <a:spcPct val="100000"/>
              </a:lnSpc>
              <a:spcBef>
                <a:spcPts val="0"/>
              </a:spcBef>
              <a:spcAft>
                <a:spcPts val="0"/>
              </a:spcAft>
              <a:buClr>
                <a:schemeClr val="dk1"/>
              </a:buClr>
              <a:buSzPts val="1200"/>
              <a:buFont typeface="Shippori Antique"/>
              <a:buChar char="○"/>
              <a:defRPr sz="1200">
                <a:solidFill>
                  <a:schemeClr val="dk1"/>
                </a:solidFill>
                <a:latin typeface="Shippori Antique"/>
                <a:ea typeface="Shippori Antique"/>
                <a:cs typeface="Shippori Antique"/>
                <a:sym typeface="Shippori Antique"/>
              </a:defRPr>
            </a:lvl8pPr>
            <a:lvl9pPr indent="-304800" lvl="8" marL="4114800">
              <a:lnSpc>
                <a:spcPct val="100000"/>
              </a:lnSpc>
              <a:spcBef>
                <a:spcPts val="0"/>
              </a:spcBef>
              <a:spcAft>
                <a:spcPts val="0"/>
              </a:spcAft>
              <a:buClr>
                <a:schemeClr val="dk1"/>
              </a:buClr>
              <a:buSzPts val="1200"/>
              <a:buFont typeface="Shippori Antique"/>
              <a:buChar char="■"/>
              <a:defRPr sz="1200">
                <a:solidFill>
                  <a:schemeClr val="dk1"/>
                </a:solidFill>
                <a:latin typeface="Shippori Antique"/>
                <a:ea typeface="Shippori Antique"/>
                <a:cs typeface="Shippori Antique"/>
                <a:sym typeface="Shippori Antique"/>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2.xml"/><Relationship Id="rId3" Type="http://schemas.openxmlformats.org/officeDocument/2006/relationships/image" Target="../media/image12.pn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 Id="rId3" Type="http://schemas.openxmlformats.org/officeDocument/2006/relationships/image" Target="../media/image6.png"/><Relationship Id="rId4" Type="http://schemas.openxmlformats.org/officeDocument/2006/relationships/hyperlink" Target="https://www.youtube.com/watch?v=_X0mgOOSpLU"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1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25"/>
          <p:cNvSpPr txBox="1"/>
          <p:nvPr>
            <p:ph idx="1" type="subTitle"/>
          </p:nvPr>
        </p:nvSpPr>
        <p:spPr>
          <a:xfrm>
            <a:off x="1018800" y="2941025"/>
            <a:ext cx="6966900" cy="19320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200"/>
              <a:t>Ayyan Ali (22k-5194)</a:t>
            </a:r>
            <a:endParaRPr sz="1200"/>
          </a:p>
          <a:p>
            <a:pPr indent="0" lvl="0" marL="0" rtl="0" algn="ctr">
              <a:lnSpc>
                <a:spcPct val="115000"/>
              </a:lnSpc>
              <a:spcBef>
                <a:spcPts val="0"/>
              </a:spcBef>
              <a:spcAft>
                <a:spcPts val="0"/>
              </a:spcAft>
              <a:buNone/>
            </a:pPr>
            <a:r>
              <a:rPr lang="en" sz="1200"/>
              <a:t>Amal A.R (22k-4822)</a:t>
            </a:r>
            <a:endParaRPr sz="1200"/>
          </a:p>
          <a:p>
            <a:pPr indent="0" lvl="0" marL="0" rtl="0" algn="ctr">
              <a:lnSpc>
                <a:spcPct val="115000"/>
              </a:lnSpc>
              <a:spcBef>
                <a:spcPts val="0"/>
              </a:spcBef>
              <a:spcAft>
                <a:spcPts val="0"/>
              </a:spcAft>
              <a:buNone/>
            </a:pPr>
            <a:r>
              <a:rPr lang="en" sz="1200"/>
              <a:t>M. Abdullah (22k-5156)</a:t>
            </a:r>
            <a:endParaRPr sz="1200"/>
          </a:p>
          <a:p>
            <a:pPr indent="0" lvl="0" marL="0" rtl="0" algn="ctr">
              <a:lnSpc>
                <a:spcPct val="115000"/>
              </a:lnSpc>
              <a:spcBef>
                <a:spcPts val="0"/>
              </a:spcBef>
              <a:spcAft>
                <a:spcPts val="0"/>
              </a:spcAft>
              <a:buNone/>
            </a:pPr>
            <a:r>
              <a:rPr lang="en" sz="1200"/>
              <a:t>Ali Nazir (22k-5164)</a:t>
            </a:r>
            <a:endParaRPr sz="1200"/>
          </a:p>
          <a:p>
            <a:pPr indent="0" lvl="0" marL="0" rtl="0" algn="ctr">
              <a:lnSpc>
                <a:spcPct val="115000"/>
              </a:lnSpc>
              <a:spcBef>
                <a:spcPts val="0"/>
              </a:spcBef>
              <a:spcAft>
                <a:spcPts val="0"/>
              </a:spcAft>
              <a:buNone/>
            </a:pPr>
            <a:r>
              <a:rPr lang="en" sz="1200"/>
              <a:t>Mustafa Masood (22k-4818)</a:t>
            </a:r>
            <a:endParaRPr sz="1200"/>
          </a:p>
          <a:p>
            <a:pPr indent="0" lvl="0" marL="0" rtl="0" algn="ctr">
              <a:lnSpc>
                <a:spcPct val="115000"/>
              </a:lnSpc>
              <a:spcBef>
                <a:spcPts val="0"/>
              </a:spcBef>
              <a:spcAft>
                <a:spcPts val="0"/>
              </a:spcAft>
              <a:buNone/>
            </a:pPr>
            <a:r>
              <a:rPr lang="en" sz="1200"/>
              <a:t>Laiba Fatima (22k-5195)</a:t>
            </a:r>
            <a:endParaRPr sz="1200"/>
          </a:p>
          <a:p>
            <a:pPr indent="0" lvl="0" marL="0" rtl="0" algn="ctr">
              <a:lnSpc>
                <a:spcPct val="115000"/>
              </a:lnSpc>
              <a:spcBef>
                <a:spcPts val="0"/>
              </a:spcBef>
              <a:spcAft>
                <a:spcPts val="0"/>
              </a:spcAft>
              <a:buNone/>
            </a:pPr>
            <a:r>
              <a:rPr lang="en" sz="1200"/>
              <a:t>Sameer (22k-5193)</a:t>
            </a:r>
            <a:endParaRPr sz="1200"/>
          </a:p>
          <a:p>
            <a:pPr indent="0" lvl="0" marL="0" rtl="0" algn="ctr">
              <a:spcBef>
                <a:spcPts val="0"/>
              </a:spcBef>
              <a:spcAft>
                <a:spcPts val="0"/>
              </a:spcAft>
              <a:buNone/>
            </a:pPr>
            <a:r>
              <a:t/>
            </a:r>
            <a:endParaRPr sz="1300"/>
          </a:p>
        </p:txBody>
      </p:sp>
      <p:sp>
        <p:nvSpPr>
          <p:cNvPr id="269" name="Google Shape;269;p25"/>
          <p:cNvSpPr txBox="1"/>
          <p:nvPr>
            <p:ph type="ctrTitle"/>
          </p:nvPr>
        </p:nvSpPr>
        <p:spPr>
          <a:xfrm>
            <a:off x="1219638" y="1252325"/>
            <a:ext cx="6704700" cy="1688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The Power Of Believing That You Can Improve</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34"/>
          <p:cNvSpPr txBox="1"/>
          <p:nvPr>
            <p:ph idx="3" type="subTitle"/>
          </p:nvPr>
        </p:nvSpPr>
        <p:spPr>
          <a:xfrm>
            <a:off x="4720175" y="1984775"/>
            <a:ext cx="3703800" cy="1660200"/>
          </a:xfrm>
          <a:prstGeom prst="rect">
            <a:avLst/>
          </a:prstGeom>
        </p:spPr>
        <p:txBody>
          <a:bodyPr anchorCtr="0" anchor="t" bIns="91425" lIns="91425" spcFirstLastPara="1" rIns="91425" wrap="square" tIns="91425">
            <a:noAutofit/>
          </a:bodyPr>
          <a:lstStyle/>
          <a:p>
            <a:pPr indent="-317500" lvl="0" marL="457200" rtl="0" algn="ctr">
              <a:lnSpc>
                <a:spcPct val="115000"/>
              </a:lnSpc>
              <a:spcBef>
                <a:spcPts val="0"/>
              </a:spcBef>
              <a:spcAft>
                <a:spcPts val="0"/>
              </a:spcAft>
              <a:buSzPts val="1400"/>
              <a:buChar char="●"/>
            </a:pPr>
            <a:r>
              <a:rPr lang="en"/>
              <a:t>Encourages individuals to embrace challenges and persist in the face of setbacks.</a:t>
            </a:r>
            <a:endParaRPr/>
          </a:p>
          <a:p>
            <a:pPr indent="-317500" lvl="0" marL="457200" rtl="0" algn="ctr">
              <a:lnSpc>
                <a:spcPct val="115000"/>
              </a:lnSpc>
              <a:spcBef>
                <a:spcPts val="0"/>
              </a:spcBef>
              <a:spcAft>
                <a:spcPts val="0"/>
              </a:spcAft>
              <a:buSzPts val="1400"/>
              <a:buChar char="●"/>
            </a:pPr>
            <a:r>
              <a:rPr lang="en"/>
              <a:t>Cultivates a belief in the power of dedication and hard work.</a:t>
            </a:r>
            <a:endParaRPr/>
          </a:p>
          <a:p>
            <a:pPr indent="-317500" lvl="0" marL="457200" rtl="0" algn="ctr">
              <a:lnSpc>
                <a:spcPct val="115000"/>
              </a:lnSpc>
              <a:spcBef>
                <a:spcPts val="0"/>
              </a:spcBef>
              <a:spcAft>
                <a:spcPts val="0"/>
              </a:spcAft>
              <a:buSzPts val="1400"/>
              <a:buChar char="●"/>
            </a:pPr>
            <a:r>
              <a:rPr lang="en"/>
              <a:t>Fosters a growth mindset and a willingness to learn and improve.</a:t>
            </a:r>
            <a:endParaRPr/>
          </a:p>
          <a:p>
            <a:pPr indent="0" lvl="0" marL="457200" rtl="0" algn="l">
              <a:spcBef>
                <a:spcPts val="0"/>
              </a:spcBef>
              <a:spcAft>
                <a:spcPts val="0"/>
              </a:spcAft>
              <a:buNone/>
            </a:pPr>
            <a:r>
              <a:t/>
            </a:r>
            <a:endParaRPr/>
          </a:p>
        </p:txBody>
      </p:sp>
      <p:sp>
        <p:nvSpPr>
          <p:cNvPr id="364" name="Google Shape;364;p34"/>
          <p:cNvSpPr txBox="1"/>
          <p:nvPr>
            <p:ph idx="1" type="subTitle"/>
          </p:nvPr>
        </p:nvSpPr>
        <p:spPr>
          <a:xfrm>
            <a:off x="720016" y="1612325"/>
            <a:ext cx="3703800" cy="448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000"/>
              <a:t>Praise for Intelligence</a:t>
            </a:r>
            <a:endParaRPr sz="2000"/>
          </a:p>
        </p:txBody>
      </p:sp>
      <p:sp>
        <p:nvSpPr>
          <p:cNvPr id="365" name="Google Shape;365;p34"/>
          <p:cNvSpPr txBox="1"/>
          <p:nvPr>
            <p:ph idx="7" type="subTitle"/>
          </p:nvPr>
        </p:nvSpPr>
        <p:spPr>
          <a:xfrm>
            <a:off x="4720181" y="1612325"/>
            <a:ext cx="3703800" cy="448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000"/>
              <a:t>Praise for Effort</a:t>
            </a:r>
            <a:endParaRPr sz="2000"/>
          </a:p>
        </p:txBody>
      </p:sp>
      <p:sp>
        <p:nvSpPr>
          <p:cNvPr id="366" name="Google Shape;366;p34"/>
          <p:cNvSpPr txBox="1"/>
          <p:nvPr>
            <p:ph idx="2" type="subTitle"/>
          </p:nvPr>
        </p:nvSpPr>
        <p:spPr>
          <a:xfrm>
            <a:off x="720025" y="1984775"/>
            <a:ext cx="3703800" cy="1546200"/>
          </a:xfrm>
          <a:prstGeom prst="rect">
            <a:avLst/>
          </a:prstGeom>
        </p:spPr>
        <p:txBody>
          <a:bodyPr anchorCtr="0" anchor="t" bIns="91425" lIns="91425" spcFirstLastPara="1" rIns="91425" wrap="square" tIns="91425">
            <a:noAutofit/>
          </a:bodyPr>
          <a:lstStyle/>
          <a:p>
            <a:pPr indent="-317500" lvl="0" marL="457200" rtl="0" algn="ctr">
              <a:lnSpc>
                <a:spcPct val="115000"/>
              </a:lnSpc>
              <a:spcBef>
                <a:spcPts val="0"/>
              </a:spcBef>
              <a:spcAft>
                <a:spcPts val="0"/>
              </a:spcAft>
              <a:buSzPts val="1400"/>
              <a:buChar char="●"/>
            </a:pPr>
            <a:r>
              <a:rPr lang="en"/>
              <a:t>Can foster a fear of failure and a reluctance to take on challenges.</a:t>
            </a:r>
            <a:endParaRPr/>
          </a:p>
          <a:p>
            <a:pPr indent="-317500" lvl="0" marL="457200" rtl="0" algn="ctr">
              <a:lnSpc>
                <a:spcPct val="115000"/>
              </a:lnSpc>
              <a:spcBef>
                <a:spcPts val="0"/>
              </a:spcBef>
              <a:spcAft>
                <a:spcPts val="0"/>
              </a:spcAft>
              <a:buSzPts val="1400"/>
              <a:buChar char="●"/>
            </a:pPr>
            <a:r>
              <a:rPr lang="en"/>
              <a:t>Leads individuals to believe that success should come effortlessly.</a:t>
            </a:r>
            <a:endParaRPr/>
          </a:p>
          <a:p>
            <a:pPr indent="-317500" lvl="0" marL="457200" rtl="0" algn="ctr">
              <a:lnSpc>
                <a:spcPct val="115000"/>
              </a:lnSpc>
              <a:spcBef>
                <a:spcPts val="0"/>
              </a:spcBef>
              <a:spcAft>
                <a:spcPts val="0"/>
              </a:spcAft>
              <a:buSzPts val="1400"/>
              <a:buChar char="●"/>
            </a:pPr>
            <a:r>
              <a:rPr lang="en"/>
              <a:t>May result in a fixed mindset and a limited view of one's capabilities.</a:t>
            </a:r>
            <a:endParaRPr/>
          </a:p>
          <a:p>
            <a:pPr indent="0" lvl="0" marL="0" rtl="0" algn="ctr">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p35"/>
          <p:cNvSpPr txBox="1"/>
          <p:nvPr>
            <p:ph type="title"/>
          </p:nvPr>
        </p:nvSpPr>
        <p:spPr>
          <a:xfrm>
            <a:off x="2804000" y="3054525"/>
            <a:ext cx="4994400" cy="15612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sz="5000"/>
              <a:t>Evidence from Research</a:t>
            </a:r>
            <a:endParaRPr sz="5000"/>
          </a:p>
        </p:txBody>
      </p:sp>
      <p:sp>
        <p:nvSpPr>
          <p:cNvPr id="372" name="Google Shape;372;p35"/>
          <p:cNvSpPr txBox="1"/>
          <p:nvPr>
            <p:ph idx="2" type="title"/>
          </p:nvPr>
        </p:nvSpPr>
        <p:spPr>
          <a:xfrm>
            <a:off x="6708475" y="2255322"/>
            <a:ext cx="1089900" cy="1027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sz="5000">
                <a:solidFill>
                  <a:schemeClr val="dk2"/>
                </a:solidFill>
              </a:rPr>
              <a:t>05</a:t>
            </a:r>
            <a:endParaRPr sz="5000">
              <a:solidFill>
                <a:schemeClr val="dk2"/>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p36"/>
          <p:cNvSpPr txBox="1"/>
          <p:nvPr>
            <p:ph type="title"/>
          </p:nvPr>
        </p:nvSpPr>
        <p:spPr>
          <a:xfrm>
            <a:off x="889900" y="46045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Evidences</a:t>
            </a:r>
            <a:endParaRPr/>
          </a:p>
        </p:txBody>
      </p:sp>
      <p:sp>
        <p:nvSpPr>
          <p:cNvPr id="378" name="Google Shape;378;p36"/>
          <p:cNvSpPr txBox="1"/>
          <p:nvPr/>
        </p:nvSpPr>
        <p:spPr>
          <a:xfrm>
            <a:off x="845300" y="1207975"/>
            <a:ext cx="7043700" cy="3167100"/>
          </a:xfrm>
          <a:prstGeom prst="rect">
            <a:avLst/>
          </a:prstGeom>
          <a:noFill/>
          <a:ln>
            <a:noFill/>
          </a:ln>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Clr>
                <a:schemeClr val="dk1"/>
              </a:buClr>
              <a:buSzPts val="1200"/>
              <a:buFont typeface="Shippori Antique"/>
              <a:buChar char="●"/>
            </a:pPr>
            <a:r>
              <a:rPr lang="en" sz="1200">
                <a:solidFill>
                  <a:schemeClr val="dk1"/>
                </a:solidFill>
                <a:latin typeface="Shippori Antique"/>
                <a:ea typeface="Shippori Antique"/>
                <a:cs typeface="Shippori Antique"/>
                <a:sym typeface="Shippori Antique"/>
              </a:rPr>
              <a:t>Dweck presents evidence from her own research studies and examples from various fields such as education, sports, and business. </a:t>
            </a:r>
            <a:endParaRPr sz="1200">
              <a:solidFill>
                <a:schemeClr val="dk1"/>
              </a:solidFill>
              <a:latin typeface="Shippori Antique"/>
              <a:ea typeface="Shippori Antique"/>
              <a:cs typeface="Shippori Antique"/>
              <a:sym typeface="Shippori Antique"/>
            </a:endParaRPr>
          </a:p>
          <a:p>
            <a:pPr indent="-304800" lvl="0" marL="457200" rtl="0" algn="l">
              <a:lnSpc>
                <a:spcPct val="115000"/>
              </a:lnSpc>
              <a:spcBef>
                <a:spcPts val="0"/>
              </a:spcBef>
              <a:spcAft>
                <a:spcPts val="0"/>
              </a:spcAft>
              <a:buClr>
                <a:schemeClr val="dk1"/>
              </a:buClr>
              <a:buSzPts val="1200"/>
              <a:buFont typeface="Shippori Antique"/>
              <a:buChar char="●"/>
            </a:pPr>
            <a:r>
              <a:rPr lang="en" sz="1200">
                <a:solidFill>
                  <a:schemeClr val="dk1"/>
                </a:solidFill>
                <a:latin typeface="Shippori Antique"/>
                <a:ea typeface="Shippori Antique"/>
                <a:cs typeface="Shippori Antique"/>
                <a:sym typeface="Shippori Antique"/>
              </a:rPr>
              <a:t>She shares studies where students were praised for effort rather than intelligence, and how this simple shift in feedback led to significant improvements in their performance and attitude toward learning.</a:t>
            </a:r>
            <a:endParaRPr sz="1200">
              <a:solidFill>
                <a:schemeClr val="dk1"/>
              </a:solidFill>
              <a:latin typeface="Shippori Antique"/>
              <a:ea typeface="Shippori Antique"/>
              <a:cs typeface="Shippori Antique"/>
              <a:sym typeface="Shippori Antique"/>
            </a:endParaRPr>
          </a:p>
        </p:txBody>
      </p:sp>
      <p:pic>
        <p:nvPicPr>
          <p:cNvPr id="379" name="Google Shape;379;p36"/>
          <p:cNvPicPr preferRelativeResize="0"/>
          <p:nvPr/>
        </p:nvPicPr>
        <p:blipFill>
          <a:blip r:embed="rId3">
            <a:alphaModFix/>
          </a:blip>
          <a:stretch>
            <a:fillRect/>
          </a:stretch>
        </p:blipFill>
        <p:spPr>
          <a:xfrm>
            <a:off x="563800" y="2630875"/>
            <a:ext cx="3761075" cy="2064999"/>
          </a:xfrm>
          <a:prstGeom prst="rect">
            <a:avLst/>
          </a:prstGeom>
          <a:noFill/>
          <a:ln>
            <a:noFill/>
          </a:ln>
        </p:spPr>
      </p:pic>
      <p:pic>
        <p:nvPicPr>
          <p:cNvPr id="380" name="Google Shape;380;p36"/>
          <p:cNvPicPr preferRelativeResize="0"/>
          <p:nvPr/>
        </p:nvPicPr>
        <p:blipFill>
          <a:blip r:embed="rId4">
            <a:alphaModFix/>
          </a:blip>
          <a:stretch>
            <a:fillRect/>
          </a:stretch>
        </p:blipFill>
        <p:spPr>
          <a:xfrm>
            <a:off x="4687350" y="2604125"/>
            <a:ext cx="3954675" cy="21185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p37"/>
          <p:cNvSpPr txBox="1"/>
          <p:nvPr>
            <p:ph type="title"/>
          </p:nvPr>
        </p:nvSpPr>
        <p:spPr>
          <a:xfrm>
            <a:off x="2062025" y="2853725"/>
            <a:ext cx="5736000" cy="18273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sz="5000"/>
              <a:t>Questions for Speaker</a:t>
            </a:r>
            <a:endParaRPr sz="5000">
              <a:solidFill>
                <a:schemeClr val="dk1"/>
              </a:solidFill>
            </a:endParaRPr>
          </a:p>
        </p:txBody>
      </p:sp>
      <p:sp>
        <p:nvSpPr>
          <p:cNvPr id="386" name="Google Shape;386;p37"/>
          <p:cNvSpPr txBox="1"/>
          <p:nvPr>
            <p:ph idx="2" type="title"/>
          </p:nvPr>
        </p:nvSpPr>
        <p:spPr>
          <a:xfrm>
            <a:off x="6708125" y="2154922"/>
            <a:ext cx="1089900" cy="1027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sz="5000">
                <a:solidFill>
                  <a:schemeClr val="dk2"/>
                </a:solidFill>
              </a:rPr>
              <a:t>0</a:t>
            </a:r>
            <a:r>
              <a:rPr lang="en"/>
              <a:t>6</a:t>
            </a:r>
            <a:endParaRPr sz="5000">
              <a:solidFill>
                <a:schemeClr val="dk2"/>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38"/>
          <p:cNvSpPr txBox="1"/>
          <p:nvPr/>
        </p:nvSpPr>
        <p:spPr>
          <a:xfrm>
            <a:off x="2342250" y="1201050"/>
            <a:ext cx="4459500" cy="2741400"/>
          </a:xfrm>
          <a:prstGeom prst="rect">
            <a:avLst/>
          </a:prstGeom>
          <a:noFill/>
          <a:ln>
            <a:noFill/>
          </a:ln>
        </p:spPr>
        <p:txBody>
          <a:bodyPr anchorCtr="0" anchor="t" bIns="91425" lIns="91425" spcFirstLastPara="1" rIns="91425" wrap="square" tIns="91425">
            <a:noAutofit/>
          </a:bodyPr>
          <a:lstStyle/>
          <a:p>
            <a:pPr indent="-304800" lvl="0" marL="457200" rtl="0" algn="l">
              <a:lnSpc>
                <a:spcPct val="150000"/>
              </a:lnSpc>
              <a:spcBef>
                <a:spcPts val="0"/>
              </a:spcBef>
              <a:spcAft>
                <a:spcPts val="0"/>
              </a:spcAft>
              <a:buClr>
                <a:schemeClr val="dk1"/>
              </a:buClr>
              <a:buSzPts val="1200"/>
              <a:buFont typeface="Shippori Antique"/>
              <a:buAutoNum type="arabicPeriod"/>
            </a:pPr>
            <a:r>
              <a:rPr lang="en" sz="1200">
                <a:solidFill>
                  <a:schemeClr val="dk1"/>
                </a:solidFill>
                <a:latin typeface="Shippori Antique"/>
                <a:ea typeface="Shippori Antique"/>
                <a:cs typeface="Shippori Antique"/>
                <a:sym typeface="Shippori Antique"/>
              </a:rPr>
              <a:t>How can individuals effectively transition from a fixed mindset to a growth mindset, especially if they have been conditioned to believe their abilities are static?</a:t>
            </a:r>
            <a:endParaRPr sz="1200">
              <a:solidFill>
                <a:schemeClr val="dk1"/>
              </a:solidFill>
              <a:latin typeface="Shippori Antique"/>
              <a:ea typeface="Shippori Antique"/>
              <a:cs typeface="Shippori Antique"/>
              <a:sym typeface="Shippori Antique"/>
            </a:endParaRPr>
          </a:p>
          <a:p>
            <a:pPr indent="-304800" lvl="0" marL="457200" rtl="0" algn="l">
              <a:lnSpc>
                <a:spcPct val="150000"/>
              </a:lnSpc>
              <a:spcBef>
                <a:spcPts val="0"/>
              </a:spcBef>
              <a:spcAft>
                <a:spcPts val="0"/>
              </a:spcAft>
              <a:buClr>
                <a:schemeClr val="dk1"/>
              </a:buClr>
              <a:buSzPts val="1200"/>
              <a:buFont typeface="Shippori Antique"/>
              <a:buAutoNum type="arabicPeriod"/>
            </a:pPr>
            <a:r>
              <a:rPr lang="en" sz="1200">
                <a:solidFill>
                  <a:schemeClr val="dk1"/>
                </a:solidFill>
                <a:latin typeface="Shippori Antique"/>
                <a:ea typeface="Shippori Antique"/>
                <a:cs typeface="Shippori Antique"/>
                <a:sym typeface="Shippori Antique"/>
              </a:rPr>
              <a:t>How can educators and parents best implement the principles of growth mindset in their interactions with children and students?</a:t>
            </a:r>
            <a:endParaRPr sz="1200">
              <a:solidFill>
                <a:schemeClr val="dk1"/>
              </a:solidFill>
              <a:latin typeface="Shippori Antique"/>
              <a:ea typeface="Shippori Antique"/>
              <a:cs typeface="Shippori Antique"/>
              <a:sym typeface="Shippori Antique"/>
            </a:endParaRPr>
          </a:p>
          <a:p>
            <a:pPr indent="-304800" lvl="0" marL="457200" rtl="0" algn="l">
              <a:lnSpc>
                <a:spcPct val="150000"/>
              </a:lnSpc>
              <a:spcBef>
                <a:spcPts val="0"/>
              </a:spcBef>
              <a:spcAft>
                <a:spcPts val="0"/>
              </a:spcAft>
              <a:buClr>
                <a:schemeClr val="dk1"/>
              </a:buClr>
              <a:buSzPts val="1200"/>
              <a:buFont typeface="Shippori Antique"/>
              <a:buAutoNum type="arabicPeriod"/>
            </a:pPr>
            <a:r>
              <a:rPr lang="en" sz="1200">
                <a:solidFill>
                  <a:schemeClr val="dk1"/>
                </a:solidFill>
                <a:latin typeface="Shippori Antique"/>
                <a:ea typeface="Shippori Antique"/>
                <a:cs typeface="Shippori Antique"/>
                <a:sym typeface="Shippori Antique"/>
              </a:rPr>
              <a:t>Are there any specific strategies or techniques you recommend for cultivating a growth mindset in oneself and others?</a:t>
            </a:r>
            <a:endParaRPr sz="1200">
              <a:solidFill>
                <a:schemeClr val="dk1"/>
              </a:solidFill>
              <a:latin typeface="Shippori Antique"/>
              <a:ea typeface="Shippori Antique"/>
              <a:cs typeface="Shippori Antique"/>
              <a:sym typeface="Shippori Antique"/>
            </a:endParaRPr>
          </a:p>
          <a:p>
            <a:pPr indent="0" lvl="0" marL="0" rtl="0" algn="l">
              <a:lnSpc>
                <a:spcPct val="150000"/>
              </a:lnSpc>
              <a:spcBef>
                <a:spcPts val="0"/>
              </a:spcBef>
              <a:spcAft>
                <a:spcPts val="0"/>
              </a:spcAft>
              <a:buNone/>
            </a:pPr>
            <a:r>
              <a:t/>
            </a:r>
            <a:endParaRPr sz="1200">
              <a:solidFill>
                <a:schemeClr val="dk1"/>
              </a:solidFill>
              <a:latin typeface="Shippori Antique"/>
              <a:ea typeface="Shippori Antique"/>
              <a:cs typeface="Shippori Antique"/>
              <a:sym typeface="Shippori Antique"/>
            </a:endParaRPr>
          </a:p>
        </p:txBody>
      </p:sp>
      <p:grpSp>
        <p:nvGrpSpPr>
          <p:cNvPr id="392" name="Google Shape;392;p38"/>
          <p:cNvGrpSpPr/>
          <p:nvPr/>
        </p:nvGrpSpPr>
        <p:grpSpPr>
          <a:xfrm>
            <a:off x="3721878" y="644994"/>
            <a:ext cx="397892" cy="397992"/>
            <a:chOff x="9404127" y="4438650"/>
            <a:chExt cx="380904" cy="380999"/>
          </a:xfrm>
        </p:grpSpPr>
        <p:sp>
          <p:nvSpPr>
            <p:cNvPr id="393" name="Google Shape;393;p38"/>
            <p:cNvSpPr/>
            <p:nvPr/>
          </p:nvSpPr>
          <p:spPr>
            <a:xfrm>
              <a:off x="9628060" y="4438650"/>
              <a:ext cx="156971" cy="111633"/>
            </a:xfrm>
            <a:custGeom>
              <a:rect b="b" l="l" r="r" t="t"/>
              <a:pathLst>
                <a:path extrusionOk="0" h="111633" w="156971">
                  <a:moveTo>
                    <a:pt x="100489" y="0"/>
                  </a:moveTo>
                  <a:lnTo>
                    <a:pt x="55816" y="0"/>
                  </a:lnTo>
                  <a:cubicBezTo>
                    <a:pt x="25051" y="0"/>
                    <a:pt x="0" y="25051"/>
                    <a:pt x="0" y="55816"/>
                  </a:cubicBezTo>
                  <a:cubicBezTo>
                    <a:pt x="0" y="57721"/>
                    <a:pt x="571" y="59531"/>
                    <a:pt x="762" y="61341"/>
                  </a:cubicBezTo>
                  <a:cubicBezTo>
                    <a:pt x="11906" y="75533"/>
                    <a:pt x="19050" y="92773"/>
                    <a:pt x="21145" y="111633"/>
                  </a:cubicBezTo>
                  <a:lnTo>
                    <a:pt x="100393" y="111633"/>
                  </a:lnTo>
                  <a:cubicBezTo>
                    <a:pt x="131159" y="111633"/>
                    <a:pt x="156972" y="86582"/>
                    <a:pt x="156972" y="55816"/>
                  </a:cubicBezTo>
                  <a:cubicBezTo>
                    <a:pt x="156972" y="25051"/>
                    <a:pt x="131159" y="0"/>
                    <a:pt x="100393" y="0"/>
                  </a:cubicBezTo>
                  <a:lnTo>
                    <a:pt x="100393" y="0"/>
                  </a:lnTo>
                  <a:close/>
                  <a:moveTo>
                    <a:pt x="55816" y="66961"/>
                  </a:moveTo>
                  <a:cubicBezTo>
                    <a:pt x="49625" y="66961"/>
                    <a:pt x="44672" y="62008"/>
                    <a:pt x="44672" y="55816"/>
                  </a:cubicBezTo>
                  <a:cubicBezTo>
                    <a:pt x="44672" y="49625"/>
                    <a:pt x="49625" y="44672"/>
                    <a:pt x="55816" y="44672"/>
                  </a:cubicBezTo>
                  <a:cubicBezTo>
                    <a:pt x="62008" y="44672"/>
                    <a:pt x="66960" y="49625"/>
                    <a:pt x="66960" y="55816"/>
                  </a:cubicBezTo>
                  <a:cubicBezTo>
                    <a:pt x="66960" y="62008"/>
                    <a:pt x="62008" y="66961"/>
                    <a:pt x="55816" y="66961"/>
                  </a:cubicBezTo>
                  <a:lnTo>
                    <a:pt x="55816" y="66961"/>
                  </a:lnTo>
                  <a:close/>
                  <a:moveTo>
                    <a:pt x="100489" y="66961"/>
                  </a:moveTo>
                  <a:cubicBezTo>
                    <a:pt x="94297" y="66961"/>
                    <a:pt x="89345" y="62008"/>
                    <a:pt x="89345" y="55816"/>
                  </a:cubicBezTo>
                  <a:cubicBezTo>
                    <a:pt x="89345" y="49625"/>
                    <a:pt x="94297" y="44672"/>
                    <a:pt x="100489" y="44672"/>
                  </a:cubicBezTo>
                  <a:cubicBezTo>
                    <a:pt x="106680" y="44672"/>
                    <a:pt x="111633" y="49625"/>
                    <a:pt x="111633" y="55816"/>
                  </a:cubicBezTo>
                  <a:cubicBezTo>
                    <a:pt x="111633" y="62008"/>
                    <a:pt x="106680" y="66961"/>
                    <a:pt x="100489" y="66961"/>
                  </a:cubicBezTo>
                  <a:lnTo>
                    <a:pt x="100489" y="66961"/>
                  </a:lnTo>
                  <a:close/>
                </a:path>
              </a:pathLst>
            </a:custGeom>
            <a:solidFill>
              <a:schemeClr val="dk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94" name="Google Shape;394;p38"/>
            <p:cNvSpPr/>
            <p:nvPr/>
          </p:nvSpPr>
          <p:spPr>
            <a:xfrm>
              <a:off x="9471754" y="4550283"/>
              <a:ext cx="156305" cy="156305"/>
            </a:xfrm>
            <a:custGeom>
              <a:rect b="b" l="l" r="r" t="t"/>
              <a:pathLst>
                <a:path extrusionOk="0" h="156305" w="156305">
                  <a:moveTo>
                    <a:pt x="78200" y="156210"/>
                  </a:moveTo>
                  <a:cubicBezTo>
                    <a:pt x="121349" y="156210"/>
                    <a:pt x="156306" y="121253"/>
                    <a:pt x="156306" y="78105"/>
                  </a:cubicBezTo>
                  <a:lnTo>
                    <a:pt x="156306" y="11144"/>
                  </a:lnTo>
                  <a:cubicBezTo>
                    <a:pt x="156306" y="7334"/>
                    <a:pt x="155734" y="3620"/>
                    <a:pt x="155163" y="0"/>
                  </a:cubicBezTo>
                  <a:lnTo>
                    <a:pt x="110776" y="0"/>
                  </a:lnTo>
                  <a:cubicBezTo>
                    <a:pt x="98679" y="0"/>
                    <a:pt x="87725" y="6001"/>
                    <a:pt x="82678" y="15240"/>
                  </a:cubicBezTo>
                  <a:cubicBezTo>
                    <a:pt x="72962" y="33338"/>
                    <a:pt x="54103" y="44672"/>
                    <a:pt x="33528" y="44672"/>
                  </a:cubicBezTo>
                  <a:lnTo>
                    <a:pt x="0" y="44672"/>
                  </a:lnTo>
                  <a:lnTo>
                    <a:pt x="0" y="78200"/>
                  </a:lnTo>
                  <a:cubicBezTo>
                    <a:pt x="0" y="121348"/>
                    <a:pt x="34957" y="156305"/>
                    <a:pt x="78105" y="156305"/>
                  </a:cubicBezTo>
                  <a:lnTo>
                    <a:pt x="78105" y="156305"/>
                  </a:lnTo>
                  <a:close/>
                </a:path>
              </a:pathLst>
            </a:custGeom>
            <a:solidFill>
              <a:schemeClr val="dk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95" name="Google Shape;395;p38"/>
            <p:cNvSpPr/>
            <p:nvPr/>
          </p:nvSpPr>
          <p:spPr>
            <a:xfrm>
              <a:off x="9471850" y="4483322"/>
              <a:ext cx="148399" cy="89249"/>
            </a:xfrm>
            <a:custGeom>
              <a:rect b="b" l="l" r="r" t="t"/>
              <a:pathLst>
                <a:path extrusionOk="0" h="89249" w="148399">
                  <a:moveTo>
                    <a:pt x="62961" y="71628"/>
                  </a:moveTo>
                  <a:cubicBezTo>
                    <a:pt x="71914" y="54959"/>
                    <a:pt x="90202" y="44672"/>
                    <a:pt x="110680" y="44672"/>
                  </a:cubicBezTo>
                  <a:lnTo>
                    <a:pt x="148400" y="44672"/>
                  </a:lnTo>
                  <a:cubicBezTo>
                    <a:pt x="135827" y="18383"/>
                    <a:pt x="109157" y="0"/>
                    <a:pt x="78105" y="0"/>
                  </a:cubicBezTo>
                  <a:cubicBezTo>
                    <a:pt x="34957" y="0"/>
                    <a:pt x="0" y="34957"/>
                    <a:pt x="0" y="78105"/>
                  </a:cubicBezTo>
                  <a:lnTo>
                    <a:pt x="0" y="89249"/>
                  </a:lnTo>
                  <a:lnTo>
                    <a:pt x="33528" y="89249"/>
                  </a:lnTo>
                  <a:cubicBezTo>
                    <a:pt x="45911" y="89249"/>
                    <a:pt x="57150" y="82487"/>
                    <a:pt x="63055" y="71628"/>
                  </a:cubicBezTo>
                  <a:lnTo>
                    <a:pt x="63055" y="71628"/>
                  </a:lnTo>
                  <a:close/>
                </a:path>
              </a:pathLst>
            </a:custGeom>
            <a:solidFill>
              <a:schemeClr val="dk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96" name="Google Shape;396;p38"/>
            <p:cNvSpPr/>
            <p:nvPr/>
          </p:nvSpPr>
          <p:spPr>
            <a:xfrm>
              <a:off x="9516998" y="4722780"/>
              <a:ext cx="65913" cy="28384"/>
            </a:xfrm>
            <a:custGeom>
              <a:rect b="b" l="l" r="r" t="t"/>
              <a:pathLst>
                <a:path extrusionOk="0" h="28384" w="65913">
                  <a:moveTo>
                    <a:pt x="0" y="0"/>
                  </a:moveTo>
                  <a:cubicBezTo>
                    <a:pt x="2477" y="16002"/>
                    <a:pt x="16288" y="28385"/>
                    <a:pt x="32957" y="28385"/>
                  </a:cubicBezTo>
                  <a:cubicBezTo>
                    <a:pt x="49625" y="28385"/>
                    <a:pt x="63437" y="16002"/>
                    <a:pt x="65913" y="0"/>
                  </a:cubicBezTo>
                  <a:cubicBezTo>
                    <a:pt x="55531" y="3715"/>
                    <a:pt x="44578" y="6096"/>
                    <a:pt x="32957" y="6096"/>
                  </a:cubicBezTo>
                  <a:cubicBezTo>
                    <a:pt x="21336" y="6096"/>
                    <a:pt x="10383" y="3715"/>
                    <a:pt x="0" y="0"/>
                  </a:cubicBezTo>
                  <a:lnTo>
                    <a:pt x="0" y="0"/>
                  </a:lnTo>
                  <a:close/>
                </a:path>
              </a:pathLst>
            </a:custGeom>
            <a:solidFill>
              <a:schemeClr val="dk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97" name="Google Shape;397;p38"/>
            <p:cNvSpPr/>
            <p:nvPr/>
          </p:nvSpPr>
          <p:spPr>
            <a:xfrm>
              <a:off x="9404127" y="4728876"/>
              <a:ext cx="290893" cy="90773"/>
            </a:xfrm>
            <a:custGeom>
              <a:rect b="b" l="l" r="r" t="t"/>
              <a:pathLst>
                <a:path extrusionOk="0" h="90773" w="290893">
                  <a:moveTo>
                    <a:pt x="11144" y="90773"/>
                  </a:moveTo>
                  <a:lnTo>
                    <a:pt x="279749" y="90773"/>
                  </a:lnTo>
                  <a:cubicBezTo>
                    <a:pt x="285941" y="90773"/>
                    <a:pt x="290893" y="85820"/>
                    <a:pt x="290893" y="79629"/>
                  </a:cubicBezTo>
                  <a:cubicBezTo>
                    <a:pt x="290893" y="36576"/>
                    <a:pt x="255841" y="0"/>
                    <a:pt x="212789" y="0"/>
                  </a:cubicBezTo>
                  <a:lnTo>
                    <a:pt x="200501" y="0"/>
                  </a:lnTo>
                  <a:cubicBezTo>
                    <a:pt x="195358" y="25432"/>
                    <a:pt x="172784" y="44672"/>
                    <a:pt x="145828" y="44672"/>
                  </a:cubicBezTo>
                  <a:cubicBezTo>
                    <a:pt x="118872" y="44672"/>
                    <a:pt x="96298" y="25432"/>
                    <a:pt x="91154" y="0"/>
                  </a:cubicBezTo>
                  <a:lnTo>
                    <a:pt x="78867" y="0"/>
                  </a:lnTo>
                  <a:cubicBezTo>
                    <a:pt x="35814" y="0"/>
                    <a:pt x="0" y="36576"/>
                    <a:pt x="0" y="79629"/>
                  </a:cubicBezTo>
                  <a:cubicBezTo>
                    <a:pt x="0" y="85820"/>
                    <a:pt x="4953" y="90773"/>
                    <a:pt x="11144" y="90773"/>
                  </a:cubicBezTo>
                  <a:lnTo>
                    <a:pt x="11144" y="90773"/>
                  </a:lnTo>
                  <a:close/>
                </a:path>
              </a:pathLst>
            </a:custGeom>
            <a:solidFill>
              <a:schemeClr val="dk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grpSp>
        <p:nvGrpSpPr>
          <p:cNvPr id="398" name="Google Shape;398;p38"/>
          <p:cNvGrpSpPr/>
          <p:nvPr/>
        </p:nvGrpSpPr>
        <p:grpSpPr>
          <a:xfrm>
            <a:off x="3009497" y="644994"/>
            <a:ext cx="397893" cy="397992"/>
            <a:chOff x="8626982" y="4438650"/>
            <a:chExt cx="380905" cy="380999"/>
          </a:xfrm>
        </p:grpSpPr>
        <p:sp>
          <p:nvSpPr>
            <p:cNvPr id="399" name="Google Shape;399;p38"/>
            <p:cNvSpPr/>
            <p:nvPr/>
          </p:nvSpPr>
          <p:spPr>
            <a:xfrm>
              <a:off x="8627173" y="4483226"/>
              <a:ext cx="246316" cy="200977"/>
            </a:xfrm>
            <a:custGeom>
              <a:rect b="b" l="l" r="r" t="t"/>
              <a:pathLst>
                <a:path extrusionOk="0" h="200977" w="246316">
                  <a:moveTo>
                    <a:pt x="16573" y="200978"/>
                  </a:moveTo>
                  <a:cubicBezTo>
                    <a:pt x="25527" y="200978"/>
                    <a:pt x="34100" y="193548"/>
                    <a:pt x="34100" y="184213"/>
                  </a:cubicBezTo>
                  <a:cubicBezTo>
                    <a:pt x="34100" y="177165"/>
                    <a:pt x="34100" y="119253"/>
                    <a:pt x="34100" y="122111"/>
                  </a:cubicBezTo>
                  <a:cubicBezTo>
                    <a:pt x="34100" y="105346"/>
                    <a:pt x="46577" y="91059"/>
                    <a:pt x="63151" y="88868"/>
                  </a:cubicBezTo>
                  <a:cubicBezTo>
                    <a:pt x="76581" y="87059"/>
                    <a:pt x="88392" y="80201"/>
                    <a:pt x="96393" y="69247"/>
                  </a:cubicBezTo>
                  <a:cubicBezTo>
                    <a:pt x="102680" y="60960"/>
                    <a:pt x="112681" y="55817"/>
                    <a:pt x="123444" y="55817"/>
                  </a:cubicBezTo>
                  <a:cubicBezTo>
                    <a:pt x="134208" y="55817"/>
                    <a:pt x="144209" y="60960"/>
                    <a:pt x="150495" y="69247"/>
                  </a:cubicBezTo>
                  <a:cubicBezTo>
                    <a:pt x="158496" y="80201"/>
                    <a:pt x="170402" y="87154"/>
                    <a:pt x="183738" y="88868"/>
                  </a:cubicBezTo>
                  <a:cubicBezTo>
                    <a:pt x="200216" y="91059"/>
                    <a:pt x="212789" y="105346"/>
                    <a:pt x="212789" y="122111"/>
                  </a:cubicBezTo>
                  <a:cubicBezTo>
                    <a:pt x="212789" y="131921"/>
                    <a:pt x="212789" y="187357"/>
                    <a:pt x="212789" y="184213"/>
                  </a:cubicBezTo>
                  <a:cubicBezTo>
                    <a:pt x="212789" y="193548"/>
                    <a:pt x="220599" y="200978"/>
                    <a:pt x="229553" y="200978"/>
                  </a:cubicBezTo>
                  <a:cubicBezTo>
                    <a:pt x="238506" y="200978"/>
                    <a:pt x="246316" y="193358"/>
                    <a:pt x="246316" y="184213"/>
                  </a:cubicBezTo>
                  <a:lnTo>
                    <a:pt x="246316" y="122777"/>
                  </a:lnTo>
                  <a:cubicBezTo>
                    <a:pt x="246316" y="55150"/>
                    <a:pt x="191167" y="0"/>
                    <a:pt x="123540" y="0"/>
                  </a:cubicBezTo>
                  <a:cubicBezTo>
                    <a:pt x="55912" y="0"/>
                    <a:pt x="0" y="55150"/>
                    <a:pt x="0" y="122777"/>
                  </a:cubicBezTo>
                  <a:lnTo>
                    <a:pt x="0" y="184213"/>
                  </a:lnTo>
                  <a:cubicBezTo>
                    <a:pt x="0" y="193358"/>
                    <a:pt x="7620" y="200978"/>
                    <a:pt x="16764" y="200978"/>
                  </a:cubicBezTo>
                  <a:lnTo>
                    <a:pt x="16764" y="200978"/>
                  </a:lnTo>
                  <a:close/>
                </a:path>
              </a:pathLst>
            </a:custGeom>
            <a:solidFill>
              <a:schemeClr val="dk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400" name="Google Shape;400;p38"/>
            <p:cNvSpPr/>
            <p:nvPr/>
          </p:nvSpPr>
          <p:spPr>
            <a:xfrm>
              <a:off x="8683561" y="4560950"/>
              <a:ext cx="133921" cy="145446"/>
            </a:xfrm>
            <a:custGeom>
              <a:rect b="b" l="l" r="r" t="t"/>
              <a:pathLst>
                <a:path extrusionOk="0" h="145446" w="133921">
                  <a:moveTo>
                    <a:pt x="133921" y="78581"/>
                  </a:moveTo>
                  <a:lnTo>
                    <a:pt x="133921" y="44387"/>
                  </a:lnTo>
                  <a:cubicBezTo>
                    <a:pt x="133921" y="38767"/>
                    <a:pt x="129636" y="33909"/>
                    <a:pt x="124302" y="33242"/>
                  </a:cubicBezTo>
                  <a:cubicBezTo>
                    <a:pt x="97441" y="33242"/>
                    <a:pt x="75343" y="8382"/>
                    <a:pt x="66961" y="0"/>
                  </a:cubicBezTo>
                  <a:cubicBezTo>
                    <a:pt x="63151" y="3810"/>
                    <a:pt x="39910" y="33242"/>
                    <a:pt x="9620" y="33242"/>
                  </a:cubicBezTo>
                  <a:cubicBezTo>
                    <a:pt x="4286" y="33909"/>
                    <a:pt x="0" y="38862"/>
                    <a:pt x="0" y="44387"/>
                  </a:cubicBezTo>
                  <a:lnTo>
                    <a:pt x="0" y="75819"/>
                  </a:lnTo>
                  <a:cubicBezTo>
                    <a:pt x="0" y="113157"/>
                    <a:pt x="28004" y="145447"/>
                    <a:pt x="66961" y="145447"/>
                  </a:cubicBezTo>
                  <a:cubicBezTo>
                    <a:pt x="103918" y="145447"/>
                    <a:pt x="133921" y="115443"/>
                    <a:pt x="133921" y="78486"/>
                  </a:cubicBezTo>
                  <a:lnTo>
                    <a:pt x="133921" y="78486"/>
                  </a:lnTo>
                  <a:close/>
                </a:path>
              </a:pathLst>
            </a:custGeom>
            <a:solidFill>
              <a:schemeClr val="dk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401" name="Google Shape;401;p38"/>
            <p:cNvSpPr/>
            <p:nvPr/>
          </p:nvSpPr>
          <p:spPr>
            <a:xfrm>
              <a:off x="8717470" y="4722304"/>
              <a:ext cx="66103" cy="28860"/>
            </a:xfrm>
            <a:custGeom>
              <a:rect b="b" l="l" r="r" t="t"/>
              <a:pathLst>
                <a:path extrusionOk="0" h="28860" w="66103">
                  <a:moveTo>
                    <a:pt x="0" y="95"/>
                  </a:moveTo>
                  <a:cubicBezTo>
                    <a:pt x="2286" y="16288"/>
                    <a:pt x="16193" y="28861"/>
                    <a:pt x="33052" y="28861"/>
                  </a:cubicBezTo>
                  <a:cubicBezTo>
                    <a:pt x="49911" y="28861"/>
                    <a:pt x="63818" y="16288"/>
                    <a:pt x="66104" y="0"/>
                  </a:cubicBezTo>
                  <a:cubicBezTo>
                    <a:pt x="55912" y="4096"/>
                    <a:pt x="44768" y="6477"/>
                    <a:pt x="33052" y="6477"/>
                  </a:cubicBezTo>
                  <a:cubicBezTo>
                    <a:pt x="21336" y="6477"/>
                    <a:pt x="10192" y="4096"/>
                    <a:pt x="0" y="0"/>
                  </a:cubicBezTo>
                  <a:lnTo>
                    <a:pt x="0" y="0"/>
                  </a:lnTo>
                  <a:close/>
                </a:path>
              </a:pathLst>
            </a:custGeom>
            <a:solidFill>
              <a:schemeClr val="dk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402" name="Google Shape;402;p38"/>
            <p:cNvSpPr/>
            <p:nvPr/>
          </p:nvSpPr>
          <p:spPr>
            <a:xfrm>
              <a:off x="8626982" y="4729829"/>
              <a:ext cx="246316" cy="89820"/>
            </a:xfrm>
            <a:custGeom>
              <a:rect b="b" l="l" r="r" t="t"/>
              <a:pathLst>
                <a:path extrusionOk="0" h="89820" w="246316">
                  <a:moveTo>
                    <a:pt x="11145" y="89821"/>
                  </a:moveTo>
                  <a:lnTo>
                    <a:pt x="235172" y="89821"/>
                  </a:lnTo>
                  <a:cubicBezTo>
                    <a:pt x="241364" y="89821"/>
                    <a:pt x="246317" y="84868"/>
                    <a:pt x="246317" y="78676"/>
                  </a:cubicBezTo>
                  <a:cubicBezTo>
                    <a:pt x="246317" y="38957"/>
                    <a:pt x="216408" y="4858"/>
                    <a:pt x="177928" y="0"/>
                  </a:cubicBezTo>
                  <a:cubicBezTo>
                    <a:pt x="172308" y="24955"/>
                    <a:pt x="150114" y="43624"/>
                    <a:pt x="123540" y="43624"/>
                  </a:cubicBezTo>
                  <a:cubicBezTo>
                    <a:pt x="96965" y="43624"/>
                    <a:pt x="74772" y="24860"/>
                    <a:pt x="69152" y="0"/>
                  </a:cubicBezTo>
                  <a:cubicBezTo>
                    <a:pt x="30671" y="4858"/>
                    <a:pt x="0" y="38862"/>
                    <a:pt x="0" y="78676"/>
                  </a:cubicBezTo>
                  <a:cubicBezTo>
                    <a:pt x="0" y="84868"/>
                    <a:pt x="4953" y="89821"/>
                    <a:pt x="11145" y="89821"/>
                  </a:cubicBezTo>
                  <a:lnTo>
                    <a:pt x="11145" y="89821"/>
                  </a:lnTo>
                  <a:close/>
                </a:path>
              </a:pathLst>
            </a:custGeom>
            <a:solidFill>
              <a:schemeClr val="dk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403" name="Google Shape;403;p38"/>
            <p:cNvSpPr/>
            <p:nvPr/>
          </p:nvSpPr>
          <p:spPr>
            <a:xfrm>
              <a:off x="8850915" y="4438650"/>
              <a:ext cx="156972" cy="111633"/>
            </a:xfrm>
            <a:custGeom>
              <a:rect b="b" l="l" r="r" t="t"/>
              <a:pathLst>
                <a:path extrusionOk="0" h="111633" w="156972">
                  <a:moveTo>
                    <a:pt x="100489" y="0"/>
                  </a:moveTo>
                  <a:lnTo>
                    <a:pt x="55817" y="0"/>
                  </a:lnTo>
                  <a:cubicBezTo>
                    <a:pt x="25051" y="0"/>
                    <a:pt x="0" y="25051"/>
                    <a:pt x="0" y="55816"/>
                  </a:cubicBezTo>
                  <a:cubicBezTo>
                    <a:pt x="0" y="58674"/>
                    <a:pt x="762" y="61246"/>
                    <a:pt x="1143" y="64008"/>
                  </a:cubicBezTo>
                  <a:cubicBezTo>
                    <a:pt x="14859" y="77438"/>
                    <a:pt x="25908" y="93631"/>
                    <a:pt x="33433" y="111633"/>
                  </a:cubicBezTo>
                  <a:lnTo>
                    <a:pt x="100394" y="111633"/>
                  </a:lnTo>
                  <a:cubicBezTo>
                    <a:pt x="131159" y="111633"/>
                    <a:pt x="156972" y="86582"/>
                    <a:pt x="156972" y="55816"/>
                  </a:cubicBezTo>
                  <a:cubicBezTo>
                    <a:pt x="156972" y="25051"/>
                    <a:pt x="131159" y="0"/>
                    <a:pt x="100394" y="0"/>
                  </a:cubicBezTo>
                  <a:lnTo>
                    <a:pt x="100394" y="0"/>
                  </a:lnTo>
                  <a:close/>
                  <a:moveTo>
                    <a:pt x="55817" y="66961"/>
                  </a:moveTo>
                  <a:cubicBezTo>
                    <a:pt x="49625" y="66961"/>
                    <a:pt x="44672" y="62008"/>
                    <a:pt x="44672" y="55816"/>
                  </a:cubicBezTo>
                  <a:cubicBezTo>
                    <a:pt x="44672" y="49625"/>
                    <a:pt x="49625" y="44672"/>
                    <a:pt x="55817" y="44672"/>
                  </a:cubicBezTo>
                  <a:cubicBezTo>
                    <a:pt x="62008" y="44672"/>
                    <a:pt x="66961" y="49625"/>
                    <a:pt x="66961" y="55816"/>
                  </a:cubicBezTo>
                  <a:cubicBezTo>
                    <a:pt x="66961" y="62008"/>
                    <a:pt x="62008" y="66961"/>
                    <a:pt x="55817" y="66961"/>
                  </a:cubicBezTo>
                  <a:lnTo>
                    <a:pt x="55817" y="66961"/>
                  </a:lnTo>
                  <a:close/>
                  <a:moveTo>
                    <a:pt x="100489" y="66961"/>
                  </a:moveTo>
                  <a:cubicBezTo>
                    <a:pt x="94298" y="66961"/>
                    <a:pt x="89345" y="62008"/>
                    <a:pt x="89345" y="55816"/>
                  </a:cubicBezTo>
                  <a:cubicBezTo>
                    <a:pt x="89345" y="49625"/>
                    <a:pt x="94298" y="44672"/>
                    <a:pt x="100489" y="44672"/>
                  </a:cubicBezTo>
                  <a:cubicBezTo>
                    <a:pt x="106680" y="44672"/>
                    <a:pt x="111633" y="49625"/>
                    <a:pt x="111633" y="55816"/>
                  </a:cubicBezTo>
                  <a:cubicBezTo>
                    <a:pt x="111633" y="62008"/>
                    <a:pt x="106680" y="66961"/>
                    <a:pt x="100489" y="66961"/>
                  </a:cubicBezTo>
                  <a:lnTo>
                    <a:pt x="100489" y="66961"/>
                  </a:lnTo>
                  <a:close/>
                </a:path>
              </a:pathLst>
            </a:custGeom>
            <a:solidFill>
              <a:schemeClr val="dk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sp>
        <p:nvSpPr>
          <p:cNvPr id="408" name="Google Shape;408;p39"/>
          <p:cNvSpPr txBox="1"/>
          <p:nvPr>
            <p:ph type="title"/>
          </p:nvPr>
        </p:nvSpPr>
        <p:spPr>
          <a:xfrm>
            <a:off x="3576775" y="3178100"/>
            <a:ext cx="4221600" cy="8631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sz="5000"/>
              <a:t>Conclusion</a:t>
            </a:r>
            <a:endParaRPr sz="5000">
              <a:solidFill>
                <a:schemeClr val="dk1"/>
              </a:solidFill>
            </a:endParaRPr>
          </a:p>
        </p:txBody>
      </p:sp>
      <p:sp>
        <p:nvSpPr>
          <p:cNvPr id="409" name="Google Shape;409;p39"/>
          <p:cNvSpPr txBox="1"/>
          <p:nvPr>
            <p:ph idx="2" type="title"/>
          </p:nvPr>
        </p:nvSpPr>
        <p:spPr>
          <a:xfrm>
            <a:off x="6708475" y="2255322"/>
            <a:ext cx="1089900" cy="1027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sz="5000">
                <a:solidFill>
                  <a:schemeClr val="dk2"/>
                </a:solidFill>
              </a:rPr>
              <a:t>0</a:t>
            </a:r>
            <a:r>
              <a:rPr lang="en"/>
              <a:t>7</a:t>
            </a:r>
            <a:endParaRPr sz="5000">
              <a:solidFill>
                <a:schemeClr val="dk2"/>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pic>
        <p:nvPicPr>
          <p:cNvPr id="414" name="Google Shape;414;p40"/>
          <p:cNvPicPr preferRelativeResize="0"/>
          <p:nvPr/>
        </p:nvPicPr>
        <p:blipFill rotWithShape="1">
          <a:blip r:embed="rId3">
            <a:alphaModFix amt="35000"/>
          </a:blip>
          <a:srcRect b="0" l="43826" r="0" t="67805"/>
          <a:stretch/>
        </p:blipFill>
        <p:spPr>
          <a:xfrm>
            <a:off x="7664524" y="-11202250"/>
            <a:ext cx="4951951" cy="1953974"/>
          </a:xfrm>
          <a:prstGeom prst="rect">
            <a:avLst/>
          </a:prstGeom>
          <a:noFill/>
          <a:ln>
            <a:noFill/>
          </a:ln>
        </p:spPr>
      </p:pic>
      <p:sp>
        <p:nvSpPr>
          <p:cNvPr id="415" name="Google Shape;415;p40"/>
          <p:cNvSpPr txBox="1"/>
          <p:nvPr/>
        </p:nvSpPr>
        <p:spPr>
          <a:xfrm>
            <a:off x="2183225" y="1425250"/>
            <a:ext cx="5194200" cy="28758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200">
                <a:solidFill>
                  <a:schemeClr val="dk1"/>
                </a:solidFill>
                <a:latin typeface="Shippori Antique"/>
                <a:ea typeface="Shippori Antique"/>
                <a:cs typeface="Shippori Antique"/>
                <a:sym typeface="Shippori Antique"/>
              </a:rPr>
              <a:t>In conclusion, Carol Dweck's TED Talk sheds light on the transformative power of mindset. By adopting a growth mindset and believing in our capacity to improve through effort and dedication, we open ourselves up to endless possibilities for learning and growth.</a:t>
            </a:r>
            <a:endParaRPr sz="1200">
              <a:solidFill>
                <a:schemeClr val="dk1"/>
              </a:solidFill>
              <a:latin typeface="Shippori Antique"/>
              <a:ea typeface="Shippori Antique"/>
              <a:cs typeface="Shippori Antique"/>
              <a:sym typeface="Shippori Antique"/>
            </a:endParaRPr>
          </a:p>
          <a:p>
            <a:pPr indent="0" lvl="0" marL="0" rtl="0" algn="l">
              <a:lnSpc>
                <a:spcPct val="150000"/>
              </a:lnSpc>
              <a:spcBef>
                <a:spcPts val="0"/>
              </a:spcBef>
              <a:spcAft>
                <a:spcPts val="0"/>
              </a:spcAft>
              <a:buNone/>
            </a:pPr>
            <a:r>
              <a:t/>
            </a:r>
            <a:endParaRPr sz="1200">
              <a:solidFill>
                <a:schemeClr val="dk1"/>
              </a:solidFill>
              <a:latin typeface="Shippori Antique"/>
              <a:ea typeface="Shippori Antique"/>
              <a:cs typeface="Shippori Antique"/>
              <a:sym typeface="Shippori Antique"/>
            </a:endParaRPr>
          </a:p>
          <a:p>
            <a:pPr indent="0" lvl="0" marL="0" rtl="0" algn="l">
              <a:lnSpc>
                <a:spcPct val="150000"/>
              </a:lnSpc>
              <a:spcBef>
                <a:spcPts val="0"/>
              </a:spcBef>
              <a:spcAft>
                <a:spcPts val="0"/>
              </a:spcAft>
              <a:buNone/>
            </a:pPr>
            <a:r>
              <a:rPr b="1" lang="en" sz="1200" u="sng">
                <a:solidFill>
                  <a:schemeClr val="dk1"/>
                </a:solidFill>
                <a:latin typeface="Shippori Antique"/>
                <a:ea typeface="Shippori Antique"/>
                <a:cs typeface="Shippori Antique"/>
                <a:sym typeface="Shippori Antique"/>
              </a:rPr>
              <a:t>References:</a:t>
            </a:r>
            <a:endParaRPr b="1" sz="1200" u="sng">
              <a:solidFill>
                <a:schemeClr val="dk1"/>
              </a:solidFill>
              <a:latin typeface="Shippori Antique"/>
              <a:ea typeface="Shippori Antique"/>
              <a:cs typeface="Shippori Antique"/>
              <a:sym typeface="Shippori Antique"/>
            </a:endParaRPr>
          </a:p>
          <a:p>
            <a:pPr indent="0" lvl="0" marL="0" rtl="0" algn="l">
              <a:lnSpc>
                <a:spcPct val="150000"/>
              </a:lnSpc>
              <a:spcBef>
                <a:spcPts val="0"/>
              </a:spcBef>
              <a:spcAft>
                <a:spcPts val="0"/>
              </a:spcAft>
              <a:buNone/>
            </a:pPr>
            <a:r>
              <a:rPr lang="en" sz="1200" u="sng">
                <a:solidFill>
                  <a:schemeClr val="hlink"/>
                </a:solidFill>
                <a:latin typeface="Shippori Antique"/>
                <a:ea typeface="Shippori Antique"/>
                <a:cs typeface="Shippori Antique"/>
                <a:sym typeface="Shippori Antique"/>
                <a:hlinkClick r:id="rId4"/>
              </a:rPr>
              <a:t>Link to Ted Talk</a:t>
            </a:r>
            <a:endParaRPr sz="1200">
              <a:solidFill>
                <a:schemeClr val="dk1"/>
              </a:solidFill>
              <a:latin typeface="Shippori Antique"/>
              <a:ea typeface="Shippori Antique"/>
              <a:cs typeface="Shippori Antique"/>
              <a:sym typeface="Shippori Antique"/>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p41"/>
          <p:cNvSpPr txBox="1"/>
          <p:nvPr>
            <p:ph type="ctrTitle"/>
          </p:nvPr>
        </p:nvSpPr>
        <p:spPr>
          <a:xfrm>
            <a:off x="1219638" y="1406800"/>
            <a:ext cx="6704700" cy="1688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Thank You!</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26"/>
          <p:cNvSpPr txBox="1"/>
          <p:nvPr>
            <p:ph type="title"/>
          </p:nvPr>
        </p:nvSpPr>
        <p:spPr>
          <a:xfrm>
            <a:off x="1242125" y="53435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t>Table of Contents</a:t>
            </a:r>
            <a:endParaRPr sz="3600"/>
          </a:p>
        </p:txBody>
      </p:sp>
      <p:sp>
        <p:nvSpPr>
          <p:cNvPr id="275" name="Google Shape;275;p26"/>
          <p:cNvSpPr txBox="1"/>
          <p:nvPr>
            <p:ph idx="2" type="title"/>
          </p:nvPr>
        </p:nvSpPr>
        <p:spPr>
          <a:xfrm>
            <a:off x="1296938" y="1455694"/>
            <a:ext cx="734700" cy="489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276" name="Google Shape;276;p26"/>
          <p:cNvSpPr txBox="1"/>
          <p:nvPr>
            <p:ph idx="3" type="title"/>
          </p:nvPr>
        </p:nvSpPr>
        <p:spPr>
          <a:xfrm>
            <a:off x="4806863" y="1455676"/>
            <a:ext cx="734700" cy="489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sp>
        <p:nvSpPr>
          <p:cNvPr id="277" name="Google Shape;277;p26"/>
          <p:cNvSpPr txBox="1"/>
          <p:nvPr>
            <p:ph idx="4" type="title"/>
          </p:nvPr>
        </p:nvSpPr>
        <p:spPr>
          <a:xfrm>
            <a:off x="1296938" y="2361873"/>
            <a:ext cx="734700" cy="489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278" name="Google Shape;278;p26"/>
          <p:cNvSpPr txBox="1"/>
          <p:nvPr>
            <p:ph idx="5" type="title"/>
          </p:nvPr>
        </p:nvSpPr>
        <p:spPr>
          <a:xfrm>
            <a:off x="4806863" y="2361855"/>
            <a:ext cx="734700" cy="489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05</a:t>
            </a:r>
            <a:endParaRPr/>
          </a:p>
        </p:txBody>
      </p:sp>
      <p:sp>
        <p:nvSpPr>
          <p:cNvPr id="279" name="Google Shape;279;p26"/>
          <p:cNvSpPr txBox="1"/>
          <p:nvPr>
            <p:ph idx="6" type="title"/>
          </p:nvPr>
        </p:nvSpPr>
        <p:spPr>
          <a:xfrm>
            <a:off x="1296938" y="3268034"/>
            <a:ext cx="734700" cy="489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280" name="Google Shape;280;p26"/>
          <p:cNvSpPr txBox="1"/>
          <p:nvPr>
            <p:ph idx="7" type="title"/>
          </p:nvPr>
        </p:nvSpPr>
        <p:spPr>
          <a:xfrm>
            <a:off x="4806863" y="3268034"/>
            <a:ext cx="734700" cy="489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06</a:t>
            </a:r>
            <a:endParaRPr/>
          </a:p>
        </p:txBody>
      </p:sp>
      <p:sp>
        <p:nvSpPr>
          <p:cNvPr id="281" name="Google Shape;281;p26"/>
          <p:cNvSpPr txBox="1"/>
          <p:nvPr>
            <p:ph idx="1" type="subTitle"/>
          </p:nvPr>
        </p:nvSpPr>
        <p:spPr>
          <a:xfrm>
            <a:off x="2031638" y="1455685"/>
            <a:ext cx="2305500" cy="489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Introduction</a:t>
            </a:r>
            <a:endParaRPr/>
          </a:p>
        </p:txBody>
      </p:sp>
      <p:sp>
        <p:nvSpPr>
          <p:cNvPr id="282" name="Google Shape;282;p26"/>
          <p:cNvSpPr txBox="1"/>
          <p:nvPr>
            <p:ph idx="8" type="subTitle"/>
          </p:nvPr>
        </p:nvSpPr>
        <p:spPr>
          <a:xfrm>
            <a:off x="2031638" y="2361860"/>
            <a:ext cx="2305500" cy="489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Video Summary</a:t>
            </a:r>
            <a:endParaRPr/>
          </a:p>
        </p:txBody>
      </p:sp>
      <p:sp>
        <p:nvSpPr>
          <p:cNvPr id="283" name="Google Shape;283;p26"/>
          <p:cNvSpPr txBox="1"/>
          <p:nvPr>
            <p:ph idx="9" type="subTitle"/>
          </p:nvPr>
        </p:nvSpPr>
        <p:spPr>
          <a:xfrm>
            <a:off x="2031638" y="3268034"/>
            <a:ext cx="2305500" cy="489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Fixed vs Growth Mindset</a:t>
            </a:r>
            <a:endParaRPr/>
          </a:p>
        </p:txBody>
      </p:sp>
      <p:sp>
        <p:nvSpPr>
          <p:cNvPr id="284" name="Google Shape;284;p26"/>
          <p:cNvSpPr txBox="1"/>
          <p:nvPr>
            <p:ph idx="13" type="subTitle"/>
          </p:nvPr>
        </p:nvSpPr>
        <p:spPr>
          <a:xfrm>
            <a:off x="5541563" y="1455685"/>
            <a:ext cx="2305500" cy="489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Impact of Praise &amp; Feedback</a:t>
            </a:r>
            <a:endParaRPr/>
          </a:p>
        </p:txBody>
      </p:sp>
      <p:sp>
        <p:nvSpPr>
          <p:cNvPr id="285" name="Google Shape;285;p26"/>
          <p:cNvSpPr txBox="1"/>
          <p:nvPr>
            <p:ph idx="14" type="subTitle"/>
          </p:nvPr>
        </p:nvSpPr>
        <p:spPr>
          <a:xfrm>
            <a:off x="5541563" y="2361864"/>
            <a:ext cx="2305500" cy="489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Evidence from Research</a:t>
            </a:r>
            <a:endParaRPr/>
          </a:p>
        </p:txBody>
      </p:sp>
      <p:sp>
        <p:nvSpPr>
          <p:cNvPr id="286" name="Google Shape;286;p26"/>
          <p:cNvSpPr txBox="1"/>
          <p:nvPr>
            <p:ph idx="15" type="subTitle"/>
          </p:nvPr>
        </p:nvSpPr>
        <p:spPr>
          <a:xfrm>
            <a:off x="5541563" y="3268044"/>
            <a:ext cx="2305500" cy="489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Questions from Speaker</a:t>
            </a:r>
            <a:endParaRPr/>
          </a:p>
        </p:txBody>
      </p:sp>
      <p:sp>
        <p:nvSpPr>
          <p:cNvPr id="287" name="Google Shape;287;p26"/>
          <p:cNvSpPr txBox="1"/>
          <p:nvPr>
            <p:ph idx="7" type="title"/>
          </p:nvPr>
        </p:nvSpPr>
        <p:spPr>
          <a:xfrm>
            <a:off x="3206663" y="4106234"/>
            <a:ext cx="734700" cy="489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07</a:t>
            </a:r>
            <a:endParaRPr/>
          </a:p>
        </p:txBody>
      </p:sp>
      <p:sp>
        <p:nvSpPr>
          <p:cNvPr id="288" name="Google Shape;288;p26"/>
          <p:cNvSpPr txBox="1"/>
          <p:nvPr>
            <p:ph idx="15" type="subTitle"/>
          </p:nvPr>
        </p:nvSpPr>
        <p:spPr>
          <a:xfrm>
            <a:off x="3941363" y="4106244"/>
            <a:ext cx="2305500" cy="489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Conclusion</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27"/>
          <p:cNvSpPr txBox="1"/>
          <p:nvPr>
            <p:ph type="title"/>
          </p:nvPr>
        </p:nvSpPr>
        <p:spPr>
          <a:xfrm>
            <a:off x="2183250" y="3054525"/>
            <a:ext cx="5615100" cy="8631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Introduction</a:t>
            </a:r>
            <a:endParaRPr/>
          </a:p>
        </p:txBody>
      </p:sp>
      <p:sp>
        <p:nvSpPr>
          <p:cNvPr id="294" name="Google Shape;294;p27"/>
          <p:cNvSpPr txBox="1"/>
          <p:nvPr>
            <p:ph idx="2" type="title"/>
          </p:nvPr>
        </p:nvSpPr>
        <p:spPr>
          <a:xfrm>
            <a:off x="6708475" y="2255322"/>
            <a:ext cx="1089900" cy="1027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01</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28"/>
          <p:cNvSpPr txBox="1"/>
          <p:nvPr>
            <p:ph type="title"/>
          </p:nvPr>
        </p:nvSpPr>
        <p:spPr>
          <a:xfrm>
            <a:off x="843550" y="1155650"/>
            <a:ext cx="4549500" cy="617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Introduction</a:t>
            </a:r>
            <a:endParaRPr/>
          </a:p>
        </p:txBody>
      </p:sp>
      <p:sp>
        <p:nvSpPr>
          <p:cNvPr id="300" name="Google Shape;300;p28"/>
          <p:cNvSpPr txBox="1"/>
          <p:nvPr>
            <p:ph idx="1" type="body"/>
          </p:nvPr>
        </p:nvSpPr>
        <p:spPr>
          <a:xfrm>
            <a:off x="843550" y="1842275"/>
            <a:ext cx="3688800" cy="26646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1000"/>
              </a:spcAft>
              <a:buNone/>
            </a:pPr>
            <a:r>
              <a:rPr lang="en"/>
              <a:t>"The Power of Believing You Can Improve," is based on the insights shared by psychologist Carol Dweck in her TED Talk. It’s all about the transformative concept of mindset and its impact on learning and achievement.</a:t>
            </a:r>
            <a:endParaRPr/>
          </a:p>
        </p:txBody>
      </p:sp>
      <p:pic>
        <p:nvPicPr>
          <p:cNvPr id="301" name="Google Shape;301;p28"/>
          <p:cNvPicPr preferRelativeResize="0"/>
          <p:nvPr/>
        </p:nvPicPr>
        <p:blipFill>
          <a:blip r:embed="rId3">
            <a:alphaModFix/>
          </a:blip>
          <a:stretch>
            <a:fillRect/>
          </a:stretch>
        </p:blipFill>
        <p:spPr>
          <a:xfrm>
            <a:off x="4566661" y="1155651"/>
            <a:ext cx="4214064" cy="26646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29"/>
          <p:cNvSpPr txBox="1"/>
          <p:nvPr>
            <p:ph type="title"/>
          </p:nvPr>
        </p:nvSpPr>
        <p:spPr>
          <a:xfrm>
            <a:off x="2183250" y="3054525"/>
            <a:ext cx="5615100" cy="8631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Video Summary</a:t>
            </a:r>
            <a:endParaRPr/>
          </a:p>
        </p:txBody>
      </p:sp>
      <p:sp>
        <p:nvSpPr>
          <p:cNvPr id="307" name="Google Shape;307;p29"/>
          <p:cNvSpPr txBox="1"/>
          <p:nvPr>
            <p:ph idx="2" type="title"/>
          </p:nvPr>
        </p:nvSpPr>
        <p:spPr>
          <a:xfrm>
            <a:off x="6708475" y="2255322"/>
            <a:ext cx="1089900" cy="1027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02</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30"/>
          <p:cNvSpPr txBox="1"/>
          <p:nvPr>
            <p:ph type="title"/>
          </p:nvPr>
        </p:nvSpPr>
        <p:spPr>
          <a:xfrm>
            <a:off x="2318650" y="9144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Summary</a:t>
            </a:r>
            <a:endParaRPr/>
          </a:p>
        </p:txBody>
      </p:sp>
      <p:sp>
        <p:nvSpPr>
          <p:cNvPr id="313" name="Google Shape;313;p30"/>
          <p:cNvSpPr txBox="1"/>
          <p:nvPr/>
        </p:nvSpPr>
        <p:spPr>
          <a:xfrm>
            <a:off x="2209200" y="1606375"/>
            <a:ext cx="4725600" cy="2486700"/>
          </a:xfrm>
          <a:prstGeom prst="rect">
            <a:avLst/>
          </a:prstGeom>
          <a:noFill/>
          <a:ln>
            <a:noFill/>
          </a:ln>
        </p:spPr>
        <p:txBody>
          <a:bodyPr anchorCtr="0" anchor="t" bIns="91425" lIns="91425" spcFirstLastPara="1" rIns="91425" wrap="square" tIns="91425">
            <a:noAutofit/>
          </a:bodyPr>
          <a:lstStyle/>
          <a:p>
            <a:pPr indent="-304800" lvl="0" marL="457200" rtl="0" algn="l">
              <a:lnSpc>
                <a:spcPct val="150000"/>
              </a:lnSpc>
              <a:spcBef>
                <a:spcPts val="0"/>
              </a:spcBef>
              <a:spcAft>
                <a:spcPts val="0"/>
              </a:spcAft>
              <a:buClr>
                <a:schemeClr val="dk1"/>
              </a:buClr>
              <a:buSzPts val="1200"/>
              <a:buFont typeface="Shippori Antique"/>
              <a:buChar char="●"/>
            </a:pPr>
            <a:r>
              <a:rPr lang="en" sz="1200">
                <a:solidFill>
                  <a:schemeClr val="dk1"/>
                </a:solidFill>
                <a:latin typeface="Shippori Antique"/>
                <a:ea typeface="Shippori Antique"/>
                <a:cs typeface="Shippori Antique"/>
                <a:sym typeface="Shippori Antique"/>
              </a:rPr>
              <a:t>Carol Dweck explores the concept of mindset and its implications. </a:t>
            </a:r>
            <a:endParaRPr sz="1200">
              <a:solidFill>
                <a:schemeClr val="dk1"/>
              </a:solidFill>
              <a:latin typeface="Shippori Antique"/>
              <a:ea typeface="Shippori Antique"/>
              <a:cs typeface="Shippori Antique"/>
              <a:sym typeface="Shippori Antique"/>
            </a:endParaRPr>
          </a:p>
          <a:p>
            <a:pPr indent="-304800" lvl="0" marL="457200" rtl="0" algn="l">
              <a:lnSpc>
                <a:spcPct val="150000"/>
              </a:lnSpc>
              <a:spcBef>
                <a:spcPts val="0"/>
              </a:spcBef>
              <a:spcAft>
                <a:spcPts val="0"/>
              </a:spcAft>
              <a:buClr>
                <a:schemeClr val="dk1"/>
              </a:buClr>
              <a:buSzPts val="1200"/>
              <a:buFont typeface="Shippori Antique"/>
              <a:buChar char="●"/>
            </a:pPr>
            <a:r>
              <a:rPr lang="en" sz="1200">
                <a:solidFill>
                  <a:schemeClr val="dk1"/>
                </a:solidFill>
                <a:latin typeface="Shippori Antique"/>
                <a:ea typeface="Shippori Antique"/>
                <a:cs typeface="Shippori Antique"/>
                <a:sym typeface="Shippori Antique"/>
              </a:rPr>
              <a:t>Distinguishes between two mindsets: the </a:t>
            </a:r>
            <a:r>
              <a:rPr b="1" lang="en" sz="1200" u="sng">
                <a:solidFill>
                  <a:schemeClr val="dk1"/>
                </a:solidFill>
                <a:latin typeface="Shippori Antique"/>
                <a:ea typeface="Shippori Antique"/>
                <a:cs typeface="Shippori Antique"/>
                <a:sym typeface="Shippori Antique"/>
              </a:rPr>
              <a:t>fixed </a:t>
            </a:r>
            <a:r>
              <a:rPr lang="en" sz="1200">
                <a:solidFill>
                  <a:schemeClr val="dk1"/>
                </a:solidFill>
                <a:latin typeface="Shippori Antique"/>
                <a:ea typeface="Shippori Antique"/>
                <a:cs typeface="Shippori Antique"/>
                <a:sym typeface="Shippori Antique"/>
              </a:rPr>
              <a:t>mindset, and </a:t>
            </a:r>
            <a:r>
              <a:rPr b="1" lang="en" sz="1200" u="sng">
                <a:solidFill>
                  <a:schemeClr val="dk1"/>
                </a:solidFill>
                <a:latin typeface="Shippori Antique"/>
                <a:ea typeface="Shippori Antique"/>
                <a:cs typeface="Shippori Antique"/>
                <a:sym typeface="Shippori Antique"/>
              </a:rPr>
              <a:t>growth</a:t>
            </a:r>
            <a:r>
              <a:rPr lang="en" sz="1200">
                <a:solidFill>
                  <a:schemeClr val="dk1"/>
                </a:solidFill>
                <a:latin typeface="Shippori Antique"/>
                <a:ea typeface="Shippori Antique"/>
                <a:cs typeface="Shippori Antique"/>
                <a:sym typeface="Shippori Antique"/>
              </a:rPr>
              <a:t> mindset.</a:t>
            </a:r>
            <a:endParaRPr sz="1200">
              <a:solidFill>
                <a:schemeClr val="dk1"/>
              </a:solidFill>
              <a:latin typeface="Shippori Antique"/>
              <a:ea typeface="Shippori Antique"/>
              <a:cs typeface="Shippori Antique"/>
              <a:sym typeface="Shippori Antique"/>
            </a:endParaRPr>
          </a:p>
          <a:p>
            <a:pPr indent="-304800" lvl="0" marL="457200" rtl="0" algn="l">
              <a:lnSpc>
                <a:spcPct val="150000"/>
              </a:lnSpc>
              <a:spcBef>
                <a:spcPts val="0"/>
              </a:spcBef>
              <a:spcAft>
                <a:spcPts val="0"/>
              </a:spcAft>
              <a:buClr>
                <a:schemeClr val="dk1"/>
              </a:buClr>
              <a:buSzPts val="1200"/>
              <a:buFont typeface="Shippori Antique"/>
              <a:buChar char="●"/>
            </a:pPr>
            <a:r>
              <a:rPr lang="en" sz="1200">
                <a:solidFill>
                  <a:schemeClr val="dk1"/>
                </a:solidFill>
                <a:latin typeface="Shippori Antique"/>
                <a:ea typeface="Shippori Antique"/>
                <a:cs typeface="Shippori Antique"/>
                <a:sym typeface="Shippori Antique"/>
              </a:rPr>
              <a:t>Dweck emphasizes the importance of praising effort over intelligence</a:t>
            </a:r>
            <a:endParaRPr sz="1200">
              <a:solidFill>
                <a:schemeClr val="dk1"/>
              </a:solidFill>
              <a:latin typeface="Shippori Antique"/>
              <a:ea typeface="Shippori Antique"/>
              <a:cs typeface="Shippori Antique"/>
              <a:sym typeface="Shippori Antique"/>
            </a:endParaRPr>
          </a:p>
          <a:p>
            <a:pPr indent="-304800" lvl="0" marL="457200" rtl="0" algn="l">
              <a:lnSpc>
                <a:spcPct val="150000"/>
              </a:lnSpc>
              <a:spcBef>
                <a:spcPts val="0"/>
              </a:spcBef>
              <a:spcAft>
                <a:spcPts val="0"/>
              </a:spcAft>
              <a:buClr>
                <a:schemeClr val="dk1"/>
              </a:buClr>
              <a:buSzPts val="1200"/>
              <a:buFont typeface="Shippori Antique"/>
              <a:buChar char="●"/>
            </a:pPr>
            <a:r>
              <a:rPr lang="en" sz="1200">
                <a:solidFill>
                  <a:schemeClr val="dk1"/>
                </a:solidFill>
                <a:latin typeface="Shippori Antique"/>
                <a:ea typeface="Shippori Antique"/>
                <a:cs typeface="Shippori Antique"/>
                <a:sym typeface="Shippori Antique"/>
              </a:rPr>
              <a:t>Shares examples of how adopting a growth mindset can lead to greater success and resilience.</a:t>
            </a:r>
            <a:endParaRPr sz="1200">
              <a:solidFill>
                <a:schemeClr val="dk1"/>
              </a:solidFill>
              <a:latin typeface="Shippori Antique"/>
              <a:ea typeface="Shippori Antique"/>
              <a:cs typeface="Shippori Antique"/>
              <a:sym typeface="Shippori Antique"/>
            </a:endParaRPr>
          </a:p>
          <a:p>
            <a:pPr indent="0" lvl="0" marL="0" rtl="0" algn="l">
              <a:lnSpc>
                <a:spcPct val="150000"/>
              </a:lnSpc>
              <a:spcBef>
                <a:spcPts val="0"/>
              </a:spcBef>
              <a:spcAft>
                <a:spcPts val="0"/>
              </a:spcAft>
              <a:buNone/>
            </a:pPr>
            <a:r>
              <a:t/>
            </a:r>
            <a:endParaRPr sz="1200">
              <a:solidFill>
                <a:schemeClr val="dk1"/>
              </a:solidFill>
              <a:latin typeface="Shippori Antique"/>
              <a:ea typeface="Shippori Antique"/>
              <a:cs typeface="Shippori Antique"/>
              <a:sym typeface="Shippori Antique"/>
            </a:endParaRPr>
          </a:p>
          <a:p>
            <a:pPr indent="0" lvl="0" marL="0" rtl="0" algn="l">
              <a:lnSpc>
                <a:spcPct val="150000"/>
              </a:lnSpc>
              <a:spcBef>
                <a:spcPts val="0"/>
              </a:spcBef>
              <a:spcAft>
                <a:spcPts val="0"/>
              </a:spcAft>
              <a:buNone/>
            </a:pPr>
            <a:r>
              <a:t/>
            </a:r>
            <a:endParaRPr sz="1200">
              <a:solidFill>
                <a:schemeClr val="dk1"/>
              </a:solidFill>
              <a:latin typeface="Shippori Antique"/>
              <a:ea typeface="Shippori Antique"/>
              <a:cs typeface="Shippori Antique"/>
              <a:sym typeface="Shippori Antique"/>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31"/>
          <p:cNvSpPr txBox="1"/>
          <p:nvPr>
            <p:ph type="title"/>
          </p:nvPr>
        </p:nvSpPr>
        <p:spPr>
          <a:xfrm>
            <a:off x="2183275" y="3769700"/>
            <a:ext cx="5615100" cy="8631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sz="4800"/>
              <a:t>Fixed vs. Growth Mindset</a:t>
            </a:r>
            <a:endParaRPr/>
          </a:p>
        </p:txBody>
      </p:sp>
      <p:sp>
        <p:nvSpPr>
          <p:cNvPr id="319" name="Google Shape;319;p31"/>
          <p:cNvSpPr txBox="1"/>
          <p:nvPr>
            <p:ph idx="2" type="title"/>
          </p:nvPr>
        </p:nvSpPr>
        <p:spPr>
          <a:xfrm>
            <a:off x="6708475" y="2178097"/>
            <a:ext cx="1089900" cy="1027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03</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32"/>
          <p:cNvSpPr txBox="1"/>
          <p:nvPr>
            <p:ph idx="4294967295" type="subTitle"/>
          </p:nvPr>
        </p:nvSpPr>
        <p:spPr>
          <a:xfrm>
            <a:off x="1290763" y="1895875"/>
            <a:ext cx="2907600" cy="1803600"/>
          </a:xfrm>
          <a:prstGeom prst="rect">
            <a:avLst/>
          </a:prstGeom>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SzPts val="1200"/>
              <a:buChar char="●"/>
            </a:pPr>
            <a:r>
              <a:rPr lang="en"/>
              <a:t>Abilities are seen as static and unchangeable.</a:t>
            </a:r>
            <a:endParaRPr/>
          </a:p>
          <a:p>
            <a:pPr indent="-304800" lvl="0" marL="457200" rtl="0" algn="l">
              <a:lnSpc>
                <a:spcPct val="115000"/>
              </a:lnSpc>
              <a:spcBef>
                <a:spcPts val="0"/>
              </a:spcBef>
              <a:spcAft>
                <a:spcPts val="0"/>
              </a:spcAft>
              <a:buSzPts val="1200"/>
              <a:buChar char="●"/>
            </a:pPr>
            <a:r>
              <a:rPr lang="en"/>
              <a:t>Individuals may avoid challenges due to fear of failure.</a:t>
            </a:r>
            <a:endParaRPr/>
          </a:p>
          <a:p>
            <a:pPr indent="-304800" lvl="0" marL="457200" rtl="0" algn="l">
              <a:lnSpc>
                <a:spcPct val="115000"/>
              </a:lnSpc>
              <a:spcBef>
                <a:spcPts val="0"/>
              </a:spcBef>
              <a:spcAft>
                <a:spcPts val="0"/>
              </a:spcAft>
              <a:buSzPts val="1200"/>
              <a:buChar char="●"/>
            </a:pPr>
            <a:r>
              <a:rPr lang="en"/>
              <a:t>Effort is often perceived as futile.</a:t>
            </a:r>
            <a:endParaRPr/>
          </a:p>
          <a:p>
            <a:pPr indent="0" lvl="0" marL="0" rtl="0" algn="l">
              <a:lnSpc>
                <a:spcPct val="115000"/>
              </a:lnSpc>
              <a:spcBef>
                <a:spcPts val="0"/>
              </a:spcBef>
              <a:spcAft>
                <a:spcPts val="0"/>
              </a:spcAft>
              <a:buNone/>
            </a:pPr>
            <a:r>
              <a:t/>
            </a:r>
            <a:endParaRPr/>
          </a:p>
        </p:txBody>
      </p:sp>
      <p:sp>
        <p:nvSpPr>
          <p:cNvPr id="325" name="Google Shape;325;p32"/>
          <p:cNvSpPr txBox="1"/>
          <p:nvPr>
            <p:ph idx="4294967295" type="subTitle"/>
          </p:nvPr>
        </p:nvSpPr>
        <p:spPr>
          <a:xfrm>
            <a:off x="1290763" y="1417100"/>
            <a:ext cx="2907600" cy="45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Fixed Mindset</a:t>
            </a:r>
            <a:endParaRPr sz="2000"/>
          </a:p>
        </p:txBody>
      </p:sp>
      <p:sp>
        <p:nvSpPr>
          <p:cNvPr id="326" name="Google Shape;326;p32"/>
          <p:cNvSpPr txBox="1"/>
          <p:nvPr>
            <p:ph idx="4294967295" type="subTitle"/>
          </p:nvPr>
        </p:nvSpPr>
        <p:spPr>
          <a:xfrm>
            <a:off x="4945638" y="1417100"/>
            <a:ext cx="2907600" cy="45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Growth Mindset</a:t>
            </a:r>
            <a:endParaRPr sz="2000"/>
          </a:p>
        </p:txBody>
      </p:sp>
      <p:sp>
        <p:nvSpPr>
          <p:cNvPr id="327" name="Google Shape;327;p32"/>
          <p:cNvSpPr txBox="1"/>
          <p:nvPr>
            <p:ph idx="4294967295" type="subTitle"/>
          </p:nvPr>
        </p:nvSpPr>
        <p:spPr>
          <a:xfrm>
            <a:off x="4945650" y="1895875"/>
            <a:ext cx="3124800" cy="1803600"/>
          </a:xfrm>
          <a:prstGeom prst="rect">
            <a:avLst/>
          </a:prstGeom>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SzPts val="1200"/>
              <a:buChar char="●"/>
            </a:pPr>
            <a:r>
              <a:rPr lang="en"/>
              <a:t>Abilities can be developed through dedication and hard work.</a:t>
            </a:r>
            <a:endParaRPr/>
          </a:p>
          <a:p>
            <a:pPr indent="-304800" lvl="0" marL="457200" rtl="0" algn="l">
              <a:lnSpc>
                <a:spcPct val="115000"/>
              </a:lnSpc>
              <a:spcBef>
                <a:spcPts val="0"/>
              </a:spcBef>
              <a:spcAft>
                <a:spcPts val="0"/>
              </a:spcAft>
              <a:buSzPts val="1200"/>
              <a:buChar char="●"/>
            </a:pPr>
            <a:r>
              <a:rPr lang="en"/>
              <a:t>Individuals embrace challenges as opportunities for growth.</a:t>
            </a:r>
            <a:endParaRPr/>
          </a:p>
          <a:p>
            <a:pPr indent="-304800" lvl="0" marL="457200" rtl="0" algn="l">
              <a:lnSpc>
                <a:spcPct val="115000"/>
              </a:lnSpc>
              <a:spcBef>
                <a:spcPts val="0"/>
              </a:spcBef>
              <a:spcAft>
                <a:spcPts val="0"/>
              </a:spcAft>
              <a:buSzPts val="1200"/>
              <a:buChar char="●"/>
            </a:pPr>
            <a:r>
              <a:rPr lang="en"/>
              <a:t>Effort is valued as the path to mastery.</a:t>
            </a:r>
            <a:endParaRPr/>
          </a:p>
          <a:p>
            <a:pPr indent="0" lvl="0" marL="0" rtl="0" algn="l">
              <a:lnSpc>
                <a:spcPct val="115000"/>
              </a:lnSpc>
              <a:spcBef>
                <a:spcPts val="0"/>
              </a:spcBef>
              <a:spcAft>
                <a:spcPts val="0"/>
              </a:spcAft>
              <a:buNone/>
            </a:pPr>
            <a:r>
              <a:t/>
            </a:r>
            <a:endParaRPr/>
          </a:p>
        </p:txBody>
      </p:sp>
      <p:grpSp>
        <p:nvGrpSpPr>
          <p:cNvPr id="328" name="Google Shape;328;p32"/>
          <p:cNvGrpSpPr/>
          <p:nvPr/>
        </p:nvGrpSpPr>
        <p:grpSpPr>
          <a:xfrm>
            <a:off x="7275247" y="1444055"/>
            <a:ext cx="349735" cy="397892"/>
            <a:chOff x="6318694" y="3838670"/>
            <a:chExt cx="334803" cy="380904"/>
          </a:xfrm>
        </p:grpSpPr>
        <p:sp>
          <p:nvSpPr>
            <p:cNvPr id="329" name="Google Shape;329;p32"/>
            <p:cNvSpPr/>
            <p:nvPr/>
          </p:nvSpPr>
          <p:spPr>
            <a:xfrm>
              <a:off x="6318694" y="3995642"/>
              <a:ext cx="44576" cy="22288"/>
            </a:xfrm>
            <a:custGeom>
              <a:rect b="b" l="l" r="r" t="t"/>
              <a:pathLst>
                <a:path extrusionOk="0" h="22288" w="44576">
                  <a:moveTo>
                    <a:pt x="33433" y="22288"/>
                  </a:moveTo>
                  <a:lnTo>
                    <a:pt x="11144" y="22288"/>
                  </a:lnTo>
                  <a:cubicBezTo>
                    <a:pt x="4953" y="22288"/>
                    <a:pt x="0" y="17335"/>
                    <a:pt x="0" y="11144"/>
                  </a:cubicBezTo>
                  <a:cubicBezTo>
                    <a:pt x="0" y="4953"/>
                    <a:pt x="4953" y="0"/>
                    <a:pt x="11144" y="0"/>
                  </a:cubicBezTo>
                  <a:lnTo>
                    <a:pt x="33433" y="0"/>
                  </a:lnTo>
                  <a:cubicBezTo>
                    <a:pt x="39624" y="0"/>
                    <a:pt x="44577" y="4953"/>
                    <a:pt x="44577" y="11144"/>
                  </a:cubicBezTo>
                  <a:cubicBezTo>
                    <a:pt x="44577" y="17335"/>
                    <a:pt x="39624" y="22288"/>
                    <a:pt x="33433" y="22288"/>
                  </a:cubicBezTo>
                  <a:lnTo>
                    <a:pt x="33433" y="22288"/>
                  </a:lnTo>
                  <a:close/>
                </a:path>
              </a:pathLst>
            </a:custGeom>
            <a:solidFill>
              <a:schemeClr val="dk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30" name="Google Shape;330;p32"/>
            <p:cNvSpPr/>
            <p:nvPr/>
          </p:nvSpPr>
          <p:spPr>
            <a:xfrm>
              <a:off x="6608921" y="3995642"/>
              <a:ext cx="44576" cy="22288"/>
            </a:xfrm>
            <a:custGeom>
              <a:rect b="b" l="l" r="r" t="t"/>
              <a:pathLst>
                <a:path extrusionOk="0" h="22288" w="44576">
                  <a:moveTo>
                    <a:pt x="33433" y="22288"/>
                  </a:moveTo>
                  <a:lnTo>
                    <a:pt x="11144" y="22288"/>
                  </a:lnTo>
                  <a:cubicBezTo>
                    <a:pt x="4953" y="22288"/>
                    <a:pt x="0" y="17335"/>
                    <a:pt x="0" y="11144"/>
                  </a:cubicBezTo>
                  <a:cubicBezTo>
                    <a:pt x="0" y="4953"/>
                    <a:pt x="4953" y="0"/>
                    <a:pt x="11144" y="0"/>
                  </a:cubicBezTo>
                  <a:lnTo>
                    <a:pt x="33433" y="0"/>
                  </a:lnTo>
                  <a:cubicBezTo>
                    <a:pt x="39624" y="0"/>
                    <a:pt x="44577" y="4953"/>
                    <a:pt x="44577" y="11144"/>
                  </a:cubicBezTo>
                  <a:cubicBezTo>
                    <a:pt x="44577" y="17335"/>
                    <a:pt x="39624" y="22288"/>
                    <a:pt x="33433" y="22288"/>
                  </a:cubicBezTo>
                  <a:lnTo>
                    <a:pt x="33433" y="22288"/>
                  </a:lnTo>
                  <a:close/>
                </a:path>
              </a:pathLst>
            </a:custGeom>
            <a:solidFill>
              <a:schemeClr val="dk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31" name="Google Shape;331;p32"/>
            <p:cNvSpPr/>
            <p:nvPr/>
          </p:nvSpPr>
          <p:spPr>
            <a:xfrm>
              <a:off x="6339599" y="4062648"/>
              <a:ext cx="41628" cy="33436"/>
            </a:xfrm>
            <a:custGeom>
              <a:rect b="b" l="l" r="r" t="t"/>
              <a:pathLst>
                <a:path extrusionOk="0" h="33436" w="41628">
                  <a:moveTo>
                    <a:pt x="1478" y="27863"/>
                  </a:moveTo>
                  <a:cubicBezTo>
                    <a:pt x="-1570" y="22529"/>
                    <a:pt x="240" y="15671"/>
                    <a:pt x="5574" y="12623"/>
                  </a:cubicBezTo>
                  <a:lnTo>
                    <a:pt x="24910" y="1478"/>
                  </a:lnTo>
                  <a:cubicBezTo>
                    <a:pt x="30244" y="-1570"/>
                    <a:pt x="37102" y="240"/>
                    <a:pt x="40150" y="5574"/>
                  </a:cubicBezTo>
                  <a:cubicBezTo>
                    <a:pt x="43198" y="10908"/>
                    <a:pt x="41388" y="17766"/>
                    <a:pt x="36054" y="20814"/>
                  </a:cubicBezTo>
                  <a:lnTo>
                    <a:pt x="16718" y="31959"/>
                  </a:lnTo>
                  <a:cubicBezTo>
                    <a:pt x="11384" y="35006"/>
                    <a:pt x="4526" y="33197"/>
                    <a:pt x="1478" y="27863"/>
                  </a:cubicBezTo>
                  <a:lnTo>
                    <a:pt x="1478" y="27863"/>
                  </a:lnTo>
                  <a:close/>
                </a:path>
              </a:pathLst>
            </a:custGeom>
            <a:solidFill>
              <a:schemeClr val="dk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32" name="Google Shape;332;p32"/>
            <p:cNvSpPr/>
            <p:nvPr/>
          </p:nvSpPr>
          <p:spPr>
            <a:xfrm>
              <a:off x="6590869" y="3917487"/>
              <a:ext cx="41628" cy="33436"/>
            </a:xfrm>
            <a:custGeom>
              <a:rect b="b" l="l" r="r" t="t"/>
              <a:pathLst>
                <a:path extrusionOk="0" h="33436" w="41628">
                  <a:moveTo>
                    <a:pt x="1478" y="27863"/>
                  </a:moveTo>
                  <a:cubicBezTo>
                    <a:pt x="-1569" y="22529"/>
                    <a:pt x="240" y="15671"/>
                    <a:pt x="5574" y="12623"/>
                  </a:cubicBezTo>
                  <a:lnTo>
                    <a:pt x="24910" y="1478"/>
                  </a:lnTo>
                  <a:cubicBezTo>
                    <a:pt x="30244" y="-1570"/>
                    <a:pt x="37007" y="240"/>
                    <a:pt x="40150" y="5574"/>
                  </a:cubicBezTo>
                  <a:cubicBezTo>
                    <a:pt x="43198" y="10908"/>
                    <a:pt x="41388" y="17766"/>
                    <a:pt x="36054" y="20814"/>
                  </a:cubicBezTo>
                  <a:lnTo>
                    <a:pt x="16718" y="31958"/>
                  </a:lnTo>
                  <a:cubicBezTo>
                    <a:pt x="11384" y="35007"/>
                    <a:pt x="4526" y="33197"/>
                    <a:pt x="1478" y="27863"/>
                  </a:cubicBezTo>
                  <a:lnTo>
                    <a:pt x="1478" y="27863"/>
                  </a:lnTo>
                  <a:close/>
                </a:path>
              </a:pathLst>
            </a:custGeom>
            <a:solidFill>
              <a:schemeClr val="dk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33" name="Google Shape;333;p32"/>
            <p:cNvSpPr/>
            <p:nvPr/>
          </p:nvSpPr>
          <p:spPr>
            <a:xfrm>
              <a:off x="6396749" y="4111607"/>
              <a:ext cx="33436" cy="41628"/>
            </a:xfrm>
            <a:custGeom>
              <a:rect b="b" l="l" r="r" t="t"/>
              <a:pathLst>
                <a:path extrusionOk="0" h="41628" w="33436">
                  <a:moveTo>
                    <a:pt x="5574" y="40150"/>
                  </a:moveTo>
                  <a:cubicBezTo>
                    <a:pt x="240" y="37102"/>
                    <a:pt x="-1570" y="30244"/>
                    <a:pt x="1478" y="24910"/>
                  </a:cubicBezTo>
                  <a:lnTo>
                    <a:pt x="12623" y="5574"/>
                  </a:lnTo>
                  <a:cubicBezTo>
                    <a:pt x="15671" y="240"/>
                    <a:pt x="22529" y="-1570"/>
                    <a:pt x="27863" y="1478"/>
                  </a:cubicBezTo>
                  <a:cubicBezTo>
                    <a:pt x="33197" y="4526"/>
                    <a:pt x="35006" y="11384"/>
                    <a:pt x="31958" y="16718"/>
                  </a:cubicBezTo>
                  <a:lnTo>
                    <a:pt x="20814" y="36054"/>
                  </a:lnTo>
                  <a:cubicBezTo>
                    <a:pt x="17766" y="41388"/>
                    <a:pt x="10908" y="43198"/>
                    <a:pt x="5574" y="40150"/>
                  </a:cubicBezTo>
                  <a:lnTo>
                    <a:pt x="5574" y="40150"/>
                  </a:lnTo>
                  <a:close/>
                </a:path>
              </a:pathLst>
            </a:custGeom>
            <a:solidFill>
              <a:schemeClr val="dk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34" name="Google Shape;334;p32"/>
            <p:cNvSpPr/>
            <p:nvPr/>
          </p:nvSpPr>
          <p:spPr>
            <a:xfrm>
              <a:off x="6541910" y="3860242"/>
              <a:ext cx="33436" cy="41628"/>
            </a:xfrm>
            <a:custGeom>
              <a:rect b="b" l="l" r="r" t="t"/>
              <a:pathLst>
                <a:path extrusionOk="0" h="41628" w="33436">
                  <a:moveTo>
                    <a:pt x="5574" y="40150"/>
                  </a:moveTo>
                  <a:cubicBezTo>
                    <a:pt x="240" y="37102"/>
                    <a:pt x="-1570" y="30244"/>
                    <a:pt x="1478" y="24910"/>
                  </a:cubicBezTo>
                  <a:lnTo>
                    <a:pt x="12623" y="5574"/>
                  </a:lnTo>
                  <a:cubicBezTo>
                    <a:pt x="15766" y="240"/>
                    <a:pt x="22529" y="-1570"/>
                    <a:pt x="27863" y="1478"/>
                  </a:cubicBezTo>
                  <a:cubicBezTo>
                    <a:pt x="33197" y="4526"/>
                    <a:pt x="35006" y="11384"/>
                    <a:pt x="31959" y="16718"/>
                  </a:cubicBezTo>
                  <a:lnTo>
                    <a:pt x="20814" y="36054"/>
                  </a:lnTo>
                  <a:cubicBezTo>
                    <a:pt x="17766" y="41388"/>
                    <a:pt x="10908" y="43198"/>
                    <a:pt x="5574" y="40150"/>
                  </a:cubicBezTo>
                  <a:lnTo>
                    <a:pt x="5574" y="40150"/>
                  </a:lnTo>
                  <a:close/>
                </a:path>
              </a:pathLst>
            </a:custGeom>
            <a:solidFill>
              <a:schemeClr val="dk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35" name="Google Shape;335;p32"/>
            <p:cNvSpPr/>
            <p:nvPr/>
          </p:nvSpPr>
          <p:spPr>
            <a:xfrm>
              <a:off x="6474904" y="3838670"/>
              <a:ext cx="22288" cy="44577"/>
            </a:xfrm>
            <a:custGeom>
              <a:rect b="b" l="l" r="r" t="t"/>
              <a:pathLst>
                <a:path extrusionOk="0" h="44577" w="22288">
                  <a:moveTo>
                    <a:pt x="11144" y="44577"/>
                  </a:moveTo>
                  <a:cubicBezTo>
                    <a:pt x="4953" y="44577"/>
                    <a:pt x="0" y="39624"/>
                    <a:pt x="0" y="33433"/>
                  </a:cubicBezTo>
                  <a:lnTo>
                    <a:pt x="0" y="11144"/>
                  </a:lnTo>
                  <a:cubicBezTo>
                    <a:pt x="0" y="4953"/>
                    <a:pt x="4953" y="0"/>
                    <a:pt x="11144" y="0"/>
                  </a:cubicBezTo>
                  <a:cubicBezTo>
                    <a:pt x="17336" y="0"/>
                    <a:pt x="22288" y="4953"/>
                    <a:pt x="22288" y="11144"/>
                  </a:cubicBezTo>
                  <a:lnTo>
                    <a:pt x="22288" y="33433"/>
                  </a:lnTo>
                  <a:cubicBezTo>
                    <a:pt x="22288" y="39624"/>
                    <a:pt x="17336" y="44577"/>
                    <a:pt x="11144" y="44577"/>
                  </a:cubicBezTo>
                  <a:lnTo>
                    <a:pt x="11144" y="44577"/>
                  </a:lnTo>
                  <a:close/>
                </a:path>
              </a:pathLst>
            </a:custGeom>
            <a:solidFill>
              <a:schemeClr val="dk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36" name="Google Shape;336;p32"/>
            <p:cNvSpPr/>
            <p:nvPr/>
          </p:nvSpPr>
          <p:spPr>
            <a:xfrm>
              <a:off x="6541910" y="4111564"/>
              <a:ext cx="33436" cy="41670"/>
            </a:xfrm>
            <a:custGeom>
              <a:rect b="b" l="l" r="r" t="t"/>
              <a:pathLst>
                <a:path extrusionOk="0" h="41670" w="33436">
                  <a:moveTo>
                    <a:pt x="12623" y="36096"/>
                  </a:moveTo>
                  <a:lnTo>
                    <a:pt x="1478" y="16761"/>
                  </a:lnTo>
                  <a:cubicBezTo>
                    <a:pt x="-1570" y="11427"/>
                    <a:pt x="240" y="4569"/>
                    <a:pt x="5574" y="1521"/>
                  </a:cubicBezTo>
                  <a:cubicBezTo>
                    <a:pt x="10908" y="-1622"/>
                    <a:pt x="17766" y="282"/>
                    <a:pt x="20814" y="5616"/>
                  </a:cubicBezTo>
                  <a:lnTo>
                    <a:pt x="31959" y="24952"/>
                  </a:lnTo>
                  <a:cubicBezTo>
                    <a:pt x="35006" y="30286"/>
                    <a:pt x="33197" y="37144"/>
                    <a:pt x="27863" y="40192"/>
                  </a:cubicBezTo>
                  <a:cubicBezTo>
                    <a:pt x="22529" y="43240"/>
                    <a:pt x="15671" y="41430"/>
                    <a:pt x="12623" y="36096"/>
                  </a:cubicBezTo>
                  <a:lnTo>
                    <a:pt x="12623" y="36096"/>
                  </a:lnTo>
                  <a:close/>
                </a:path>
              </a:pathLst>
            </a:custGeom>
            <a:solidFill>
              <a:schemeClr val="dk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37" name="Google Shape;337;p32"/>
            <p:cNvSpPr/>
            <p:nvPr/>
          </p:nvSpPr>
          <p:spPr>
            <a:xfrm>
              <a:off x="6396749" y="3860242"/>
              <a:ext cx="33436" cy="41628"/>
            </a:xfrm>
            <a:custGeom>
              <a:rect b="b" l="l" r="r" t="t"/>
              <a:pathLst>
                <a:path extrusionOk="0" h="41628" w="33436">
                  <a:moveTo>
                    <a:pt x="12623" y="36054"/>
                  </a:moveTo>
                  <a:lnTo>
                    <a:pt x="1478" y="16718"/>
                  </a:lnTo>
                  <a:cubicBezTo>
                    <a:pt x="-1570" y="11384"/>
                    <a:pt x="240" y="4526"/>
                    <a:pt x="5574" y="1478"/>
                  </a:cubicBezTo>
                  <a:cubicBezTo>
                    <a:pt x="10908" y="-1570"/>
                    <a:pt x="17766" y="240"/>
                    <a:pt x="20814" y="5574"/>
                  </a:cubicBezTo>
                  <a:lnTo>
                    <a:pt x="31958" y="24910"/>
                  </a:lnTo>
                  <a:cubicBezTo>
                    <a:pt x="35006" y="30244"/>
                    <a:pt x="33197" y="37102"/>
                    <a:pt x="27863" y="40150"/>
                  </a:cubicBezTo>
                  <a:cubicBezTo>
                    <a:pt x="22529" y="43198"/>
                    <a:pt x="15671" y="41388"/>
                    <a:pt x="12623" y="36054"/>
                  </a:cubicBezTo>
                  <a:lnTo>
                    <a:pt x="12623" y="36054"/>
                  </a:lnTo>
                  <a:close/>
                </a:path>
              </a:pathLst>
            </a:custGeom>
            <a:solidFill>
              <a:schemeClr val="dk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38" name="Google Shape;338;p32"/>
            <p:cNvSpPr/>
            <p:nvPr/>
          </p:nvSpPr>
          <p:spPr>
            <a:xfrm>
              <a:off x="6590869" y="4062553"/>
              <a:ext cx="41628" cy="33436"/>
            </a:xfrm>
            <a:custGeom>
              <a:rect b="b" l="l" r="r" t="t"/>
              <a:pathLst>
                <a:path extrusionOk="0" h="33436" w="41628">
                  <a:moveTo>
                    <a:pt x="24910" y="31958"/>
                  </a:moveTo>
                  <a:lnTo>
                    <a:pt x="5574" y="20814"/>
                  </a:lnTo>
                  <a:cubicBezTo>
                    <a:pt x="240" y="17766"/>
                    <a:pt x="-1569" y="10908"/>
                    <a:pt x="1478" y="5574"/>
                  </a:cubicBezTo>
                  <a:cubicBezTo>
                    <a:pt x="4526" y="240"/>
                    <a:pt x="11384" y="-1570"/>
                    <a:pt x="16718" y="1478"/>
                  </a:cubicBezTo>
                  <a:lnTo>
                    <a:pt x="36054" y="12623"/>
                  </a:lnTo>
                  <a:cubicBezTo>
                    <a:pt x="41388" y="15671"/>
                    <a:pt x="43198" y="22529"/>
                    <a:pt x="40150" y="27863"/>
                  </a:cubicBezTo>
                  <a:cubicBezTo>
                    <a:pt x="37102" y="33197"/>
                    <a:pt x="30244" y="35006"/>
                    <a:pt x="24910" y="31958"/>
                  </a:cubicBezTo>
                  <a:lnTo>
                    <a:pt x="24910" y="31958"/>
                  </a:lnTo>
                  <a:close/>
                </a:path>
              </a:pathLst>
            </a:custGeom>
            <a:solidFill>
              <a:schemeClr val="dk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39" name="Google Shape;339;p32"/>
            <p:cNvSpPr/>
            <p:nvPr/>
          </p:nvSpPr>
          <p:spPr>
            <a:xfrm>
              <a:off x="6339599" y="3917487"/>
              <a:ext cx="41628" cy="33436"/>
            </a:xfrm>
            <a:custGeom>
              <a:rect b="b" l="l" r="r" t="t"/>
              <a:pathLst>
                <a:path extrusionOk="0" h="33436" w="41628">
                  <a:moveTo>
                    <a:pt x="24910" y="31958"/>
                  </a:moveTo>
                  <a:lnTo>
                    <a:pt x="5574" y="20814"/>
                  </a:lnTo>
                  <a:cubicBezTo>
                    <a:pt x="240" y="17766"/>
                    <a:pt x="-1570" y="10908"/>
                    <a:pt x="1478" y="5574"/>
                  </a:cubicBezTo>
                  <a:cubicBezTo>
                    <a:pt x="4526" y="240"/>
                    <a:pt x="11384" y="-1570"/>
                    <a:pt x="16718" y="1478"/>
                  </a:cubicBezTo>
                  <a:lnTo>
                    <a:pt x="36054" y="12623"/>
                  </a:lnTo>
                  <a:cubicBezTo>
                    <a:pt x="41388" y="15671"/>
                    <a:pt x="43198" y="22529"/>
                    <a:pt x="40150" y="27863"/>
                  </a:cubicBezTo>
                  <a:cubicBezTo>
                    <a:pt x="37102" y="33197"/>
                    <a:pt x="30244" y="35007"/>
                    <a:pt x="24910" y="31958"/>
                  </a:cubicBezTo>
                  <a:lnTo>
                    <a:pt x="24910" y="31958"/>
                  </a:lnTo>
                  <a:close/>
                </a:path>
              </a:pathLst>
            </a:custGeom>
            <a:solidFill>
              <a:schemeClr val="dk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40" name="Google Shape;340;p32"/>
            <p:cNvSpPr/>
            <p:nvPr/>
          </p:nvSpPr>
          <p:spPr>
            <a:xfrm>
              <a:off x="6452520" y="4197286"/>
              <a:ext cx="66960" cy="22288"/>
            </a:xfrm>
            <a:custGeom>
              <a:rect b="b" l="l" r="r" t="t"/>
              <a:pathLst>
                <a:path extrusionOk="0" h="22288" w="66960">
                  <a:moveTo>
                    <a:pt x="55817" y="22288"/>
                  </a:moveTo>
                  <a:lnTo>
                    <a:pt x="11144" y="22288"/>
                  </a:lnTo>
                  <a:cubicBezTo>
                    <a:pt x="4953" y="22288"/>
                    <a:pt x="0" y="17335"/>
                    <a:pt x="0" y="11144"/>
                  </a:cubicBezTo>
                  <a:cubicBezTo>
                    <a:pt x="0" y="4953"/>
                    <a:pt x="4953" y="0"/>
                    <a:pt x="11144" y="0"/>
                  </a:cubicBezTo>
                  <a:lnTo>
                    <a:pt x="55817" y="0"/>
                  </a:lnTo>
                  <a:cubicBezTo>
                    <a:pt x="62008" y="0"/>
                    <a:pt x="66961" y="4953"/>
                    <a:pt x="66961" y="11144"/>
                  </a:cubicBezTo>
                  <a:cubicBezTo>
                    <a:pt x="66961" y="17335"/>
                    <a:pt x="62008" y="22288"/>
                    <a:pt x="55817" y="22288"/>
                  </a:cubicBezTo>
                  <a:lnTo>
                    <a:pt x="55817" y="22288"/>
                  </a:lnTo>
                  <a:close/>
                </a:path>
              </a:pathLst>
            </a:custGeom>
            <a:solidFill>
              <a:schemeClr val="dk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41" name="Google Shape;341;p32"/>
            <p:cNvSpPr/>
            <p:nvPr/>
          </p:nvSpPr>
          <p:spPr>
            <a:xfrm>
              <a:off x="6385637" y="3906355"/>
              <a:ext cx="200899" cy="267785"/>
            </a:xfrm>
            <a:custGeom>
              <a:rect b="b" l="l" r="r" t="t"/>
              <a:pathLst>
                <a:path extrusionOk="0" h="267785" w="200899">
                  <a:moveTo>
                    <a:pt x="162895" y="21755"/>
                  </a:moveTo>
                  <a:cubicBezTo>
                    <a:pt x="138701" y="2514"/>
                    <a:pt x="107269" y="-4344"/>
                    <a:pt x="76599" y="2705"/>
                  </a:cubicBezTo>
                  <a:cubicBezTo>
                    <a:pt x="40118" y="11087"/>
                    <a:pt x="11067" y="40138"/>
                    <a:pt x="2684" y="76714"/>
                  </a:cubicBezTo>
                  <a:cubicBezTo>
                    <a:pt x="-6079" y="114719"/>
                    <a:pt x="6971" y="153390"/>
                    <a:pt x="36593" y="177679"/>
                  </a:cubicBezTo>
                  <a:cubicBezTo>
                    <a:pt x="56215" y="193776"/>
                    <a:pt x="66978" y="214826"/>
                    <a:pt x="66978" y="237020"/>
                  </a:cubicBezTo>
                  <a:lnTo>
                    <a:pt x="66978" y="256641"/>
                  </a:lnTo>
                  <a:cubicBezTo>
                    <a:pt x="66978" y="262833"/>
                    <a:pt x="71931" y="267785"/>
                    <a:pt x="78122" y="267785"/>
                  </a:cubicBezTo>
                  <a:lnTo>
                    <a:pt x="122795" y="267785"/>
                  </a:lnTo>
                  <a:cubicBezTo>
                    <a:pt x="128986" y="267785"/>
                    <a:pt x="133939" y="262833"/>
                    <a:pt x="133939" y="256641"/>
                  </a:cubicBezTo>
                  <a:lnTo>
                    <a:pt x="133939" y="237020"/>
                  </a:lnTo>
                  <a:cubicBezTo>
                    <a:pt x="133939" y="214731"/>
                    <a:pt x="144702" y="193681"/>
                    <a:pt x="164324" y="177584"/>
                  </a:cubicBezTo>
                  <a:cubicBezTo>
                    <a:pt x="187565" y="158534"/>
                    <a:pt x="200900" y="130340"/>
                    <a:pt x="200900" y="100336"/>
                  </a:cubicBezTo>
                  <a:cubicBezTo>
                    <a:pt x="200900" y="70332"/>
                    <a:pt x="187088" y="40900"/>
                    <a:pt x="162895" y="21659"/>
                  </a:cubicBezTo>
                  <a:lnTo>
                    <a:pt x="162895" y="21659"/>
                  </a:lnTo>
                  <a:close/>
                  <a:moveTo>
                    <a:pt x="130605" y="108337"/>
                  </a:moveTo>
                  <a:lnTo>
                    <a:pt x="111555" y="127387"/>
                  </a:lnTo>
                  <a:lnTo>
                    <a:pt x="111555" y="167392"/>
                  </a:lnTo>
                  <a:cubicBezTo>
                    <a:pt x="111555" y="173583"/>
                    <a:pt x="106602" y="178536"/>
                    <a:pt x="100411" y="178536"/>
                  </a:cubicBezTo>
                  <a:cubicBezTo>
                    <a:pt x="94220" y="178536"/>
                    <a:pt x="89267" y="173583"/>
                    <a:pt x="89267" y="167392"/>
                  </a:cubicBezTo>
                  <a:lnTo>
                    <a:pt x="89267" y="127387"/>
                  </a:lnTo>
                  <a:lnTo>
                    <a:pt x="70217" y="108337"/>
                  </a:lnTo>
                  <a:cubicBezTo>
                    <a:pt x="65835" y="103955"/>
                    <a:pt x="65835" y="96907"/>
                    <a:pt x="70217" y="92526"/>
                  </a:cubicBezTo>
                  <a:cubicBezTo>
                    <a:pt x="74598" y="88144"/>
                    <a:pt x="81647" y="88144"/>
                    <a:pt x="86028" y="92526"/>
                  </a:cubicBezTo>
                  <a:lnTo>
                    <a:pt x="100506" y="106908"/>
                  </a:lnTo>
                  <a:lnTo>
                    <a:pt x="114984" y="92526"/>
                  </a:lnTo>
                  <a:cubicBezTo>
                    <a:pt x="119366" y="88144"/>
                    <a:pt x="126414" y="88144"/>
                    <a:pt x="130796" y="92526"/>
                  </a:cubicBezTo>
                  <a:cubicBezTo>
                    <a:pt x="135177" y="96907"/>
                    <a:pt x="135177" y="103955"/>
                    <a:pt x="130796" y="108337"/>
                  </a:cubicBezTo>
                  <a:lnTo>
                    <a:pt x="130796" y="108337"/>
                  </a:lnTo>
                  <a:close/>
                </a:path>
              </a:pathLst>
            </a:custGeom>
            <a:solidFill>
              <a:schemeClr val="dk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grpSp>
        <p:nvGrpSpPr>
          <p:cNvPr id="342" name="Google Shape;342;p32"/>
          <p:cNvGrpSpPr/>
          <p:nvPr/>
        </p:nvGrpSpPr>
        <p:grpSpPr>
          <a:xfrm>
            <a:off x="3480815" y="1444006"/>
            <a:ext cx="397892" cy="397992"/>
            <a:chOff x="9404223" y="3838575"/>
            <a:chExt cx="380904" cy="380999"/>
          </a:xfrm>
        </p:grpSpPr>
        <p:sp>
          <p:nvSpPr>
            <p:cNvPr id="343" name="Google Shape;343;p32"/>
            <p:cNvSpPr/>
            <p:nvPr/>
          </p:nvSpPr>
          <p:spPr>
            <a:xfrm>
              <a:off x="9404223" y="3950208"/>
              <a:ext cx="45339" cy="22288"/>
            </a:xfrm>
            <a:custGeom>
              <a:rect b="b" l="l" r="r" t="t"/>
              <a:pathLst>
                <a:path extrusionOk="0" h="22288" w="45339">
                  <a:moveTo>
                    <a:pt x="45339" y="11144"/>
                  </a:moveTo>
                  <a:cubicBezTo>
                    <a:pt x="45339" y="4953"/>
                    <a:pt x="40386" y="0"/>
                    <a:pt x="34194" y="0"/>
                  </a:cubicBezTo>
                  <a:lnTo>
                    <a:pt x="11144" y="0"/>
                  </a:lnTo>
                  <a:cubicBezTo>
                    <a:pt x="4953" y="0"/>
                    <a:pt x="0" y="4953"/>
                    <a:pt x="0" y="11144"/>
                  </a:cubicBezTo>
                  <a:cubicBezTo>
                    <a:pt x="0" y="17335"/>
                    <a:pt x="4953" y="22288"/>
                    <a:pt x="11144" y="22288"/>
                  </a:cubicBezTo>
                  <a:lnTo>
                    <a:pt x="34194" y="22288"/>
                  </a:lnTo>
                  <a:cubicBezTo>
                    <a:pt x="40386" y="22288"/>
                    <a:pt x="45339" y="17335"/>
                    <a:pt x="45339" y="11144"/>
                  </a:cubicBezTo>
                  <a:lnTo>
                    <a:pt x="45339" y="11144"/>
                  </a:lnTo>
                  <a:close/>
                </a:path>
              </a:pathLst>
            </a:custGeom>
            <a:solidFill>
              <a:schemeClr val="dk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44" name="Google Shape;344;p32"/>
            <p:cNvSpPr/>
            <p:nvPr/>
          </p:nvSpPr>
          <p:spPr>
            <a:xfrm>
              <a:off x="9739788" y="3950208"/>
              <a:ext cx="45339" cy="22288"/>
            </a:xfrm>
            <a:custGeom>
              <a:rect b="b" l="l" r="r" t="t"/>
              <a:pathLst>
                <a:path extrusionOk="0" h="22288" w="45339">
                  <a:moveTo>
                    <a:pt x="34195" y="0"/>
                  </a:moveTo>
                  <a:lnTo>
                    <a:pt x="11144" y="0"/>
                  </a:lnTo>
                  <a:cubicBezTo>
                    <a:pt x="4953" y="0"/>
                    <a:pt x="0" y="4953"/>
                    <a:pt x="0" y="11144"/>
                  </a:cubicBezTo>
                  <a:cubicBezTo>
                    <a:pt x="0" y="17335"/>
                    <a:pt x="4953" y="22288"/>
                    <a:pt x="11144" y="22288"/>
                  </a:cubicBezTo>
                  <a:lnTo>
                    <a:pt x="34195" y="22288"/>
                  </a:lnTo>
                  <a:cubicBezTo>
                    <a:pt x="40386" y="22288"/>
                    <a:pt x="45339" y="17335"/>
                    <a:pt x="45339" y="11144"/>
                  </a:cubicBezTo>
                  <a:cubicBezTo>
                    <a:pt x="45339" y="4953"/>
                    <a:pt x="40386" y="0"/>
                    <a:pt x="34195" y="0"/>
                  </a:cubicBezTo>
                  <a:lnTo>
                    <a:pt x="34195" y="0"/>
                  </a:lnTo>
                  <a:close/>
                </a:path>
              </a:pathLst>
            </a:custGeom>
            <a:solidFill>
              <a:schemeClr val="dk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45" name="Google Shape;345;p32"/>
            <p:cNvSpPr/>
            <p:nvPr/>
          </p:nvSpPr>
          <p:spPr>
            <a:xfrm>
              <a:off x="9428842" y="4028316"/>
              <a:ext cx="41628" cy="33500"/>
            </a:xfrm>
            <a:custGeom>
              <a:rect b="b" l="l" r="r" t="t"/>
              <a:pathLst>
                <a:path extrusionOk="0" h="33500" w="41628">
                  <a:moveTo>
                    <a:pt x="24910" y="1521"/>
                  </a:moveTo>
                  <a:lnTo>
                    <a:pt x="5574" y="12665"/>
                  </a:lnTo>
                  <a:cubicBezTo>
                    <a:pt x="240" y="15713"/>
                    <a:pt x="-1570" y="22571"/>
                    <a:pt x="1478" y="27905"/>
                  </a:cubicBezTo>
                  <a:cubicBezTo>
                    <a:pt x="4622" y="33334"/>
                    <a:pt x="11480" y="35049"/>
                    <a:pt x="16718" y="32001"/>
                  </a:cubicBezTo>
                  <a:lnTo>
                    <a:pt x="36054" y="20857"/>
                  </a:lnTo>
                  <a:cubicBezTo>
                    <a:pt x="41388" y="17808"/>
                    <a:pt x="43198" y="10951"/>
                    <a:pt x="40150" y="5616"/>
                  </a:cubicBezTo>
                  <a:cubicBezTo>
                    <a:pt x="37007" y="282"/>
                    <a:pt x="30244" y="-1622"/>
                    <a:pt x="24910" y="1521"/>
                  </a:cubicBezTo>
                  <a:lnTo>
                    <a:pt x="24910" y="1521"/>
                  </a:lnTo>
                  <a:close/>
                </a:path>
              </a:pathLst>
            </a:custGeom>
            <a:solidFill>
              <a:schemeClr val="dk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46" name="Google Shape;346;p32"/>
            <p:cNvSpPr/>
            <p:nvPr/>
          </p:nvSpPr>
          <p:spPr>
            <a:xfrm>
              <a:off x="9718784" y="3860909"/>
              <a:ext cx="41628" cy="33457"/>
            </a:xfrm>
            <a:custGeom>
              <a:rect b="b" l="l" r="r" t="t"/>
              <a:pathLst>
                <a:path extrusionOk="0" h="33457" w="41628">
                  <a:moveTo>
                    <a:pt x="40150" y="5574"/>
                  </a:moveTo>
                  <a:cubicBezTo>
                    <a:pt x="37007" y="240"/>
                    <a:pt x="30244" y="-1570"/>
                    <a:pt x="24910" y="1478"/>
                  </a:cubicBezTo>
                  <a:lnTo>
                    <a:pt x="5574" y="12623"/>
                  </a:lnTo>
                  <a:cubicBezTo>
                    <a:pt x="240" y="15671"/>
                    <a:pt x="-1570" y="22529"/>
                    <a:pt x="1478" y="27863"/>
                  </a:cubicBezTo>
                  <a:cubicBezTo>
                    <a:pt x="4622" y="33292"/>
                    <a:pt x="11480" y="35007"/>
                    <a:pt x="16718" y="31958"/>
                  </a:cubicBezTo>
                  <a:lnTo>
                    <a:pt x="36054" y="20814"/>
                  </a:lnTo>
                  <a:cubicBezTo>
                    <a:pt x="41388" y="17766"/>
                    <a:pt x="43198" y="10908"/>
                    <a:pt x="40150" y="5574"/>
                  </a:cubicBezTo>
                  <a:lnTo>
                    <a:pt x="40150" y="5574"/>
                  </a:lnTo>
                  <a:close/>
                </a:path>
              </a:pathLst>
            </a:custGeom>
            <a:solidFill>
              <a:schemeClr val="dk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47" name="Google Shape;347;p32"/>
            <p:cNvSpPr/>
            <p:nvPr/>
          </p:nvSpPr>
          <p:spPr>
            <a:xfrm>
              <a:off x="9428842" y="3860909"/>
              <a:ext cx="41628" cy="33457"/>
            </a:xfrm>
            <a:custGeom>
              <a:rect b="b" l="l" r="r" t="t"/>
              <a:pathLst>
                <a:path extrusionOk="0" h="33457" w="41628">
                  <a:moveTo>
                    <a:pt x="36054" y="12623"/>
                  </a:moveTo>
                  <a:lnTo>
                    <a:pt x="16718" y="1478"/>
                  </a:lnTo>
                  <a:cubicBezTo>
                    <a:pt x="11384" y="-1570"/>
                    <a:pt x="4527" y="240"/>
                    <a:pt x="1478" y="5574"/>
                  </a:cubicBezTo>
                  <a:cubicBezTo>
                    <a:pt x="-1570" y="10908"/>
                    <a:pt x="240" y="17766"/>
                    <a:pt x="5574" y="20814"/>
                  </a:cubicBezTo>
                  <a:lnTo>
                    <a:pt x="24910" y="31958"/>
                  </a:lnTo>
                  <a:cubicBezTo>
                    <a:pt x="30244" y="35007"/>
                    <a:pt x="37007" y="33292"/>
                    <a:pt x="40150" y="27863"/>
                  </a:cubicBezTo>
                  <a:cubicBezTo>
                    <a:pt x="43198" y="22529"/>
                    <a:pt x="41388" y="15671"/>
                    <a:pt x="36054" y="12623"/>
                  </a:cubicBezTo>
                  <a:lnTo>
                    <a:pt x="36054" y="12623"/>
                  </a:lnTo>
                  <a:close/>
                </a:path>
              </a:pathLst>
            </a:custGeom>
            <a:solidFill>
              <a:schemeClr val="dk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48" name="Google Shape;348;p32"/>
            <p:cNvSpPr/>
            <p:nvPr/>
          </p:nvSpPr>
          <p:spPr>
            <a:xfrm>
              <a:off x="9718784" y="4028316"/>
              <a:ext cx="41628" cy="33500"/>
            </a:xfrm>
            <a:custGeom>
              <a:rect b="b" l="l" r="r" t="t"/>
              <a:pathLst>
                <a:path extrusionOk="0" h="33500" w="41628">
                  <a:moveTo>
                    <a:pt x="1478" y="5616"/>
                  </a:moveTo>
                  <a:cubicBezTo>
                    <a:pt x="-1570" y="10951"/>
                    <a:pt x="240" y="17808"/>
                    <a:pt x="5574" y="20857"/>
                  </a:cubicBezTo>
                  <a:lnTo>
                    <a:pt x="24910" y="32001"/>
                  </a:lnTo>
                  <a:cubicBezTo>
                    <a:pt x="30244" y="35049"/>
                    <a:pt x="37007" y="33334"/>
                    <a:pt x="40150" y="27905"/>
                  </a:cubicBezTo>
                  <a:cubicBezTo>
                    <a:pt x="43198" y="22571"/>
                    <a:pt x="41388" y="15713"/>
                    <a:pt x="36054" y="12665"/>
                  </a:cubicBezTo>
                  <a:lnTo>
                    <a:pt x="16718" y="1521"/>
                  </a:lnTo>
                  <a:cubicBezTo>
                    <a:pt x="11384" y="-1622"/>
                    <a:pt x="4527" y="282"/>
                    <a:pt x="1478" y="5616"/>
                  </a:cubicBezTo>
                  <a:lnTo>
                    <a:pt x="1478" y="5616"/>
                  </a:lnTo>
                  <a:close/>
                </a:path>
              </a:pathLst>
            </a:custGeom>
            <a:solidFill>
              <a:schemeClr val="dk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49" name="Google Shape;349;p32"/>
            <p:cNvSpPr/>
            <p:nvPr/>
          </p:nvSpPr>
          <p:spPr>
            <a:xfrm>
              <a:off x="9471850" y="3838575"/>
              <a:ext cx="245744" cy="200977"/>
            </a:xfrm>
            <a:custGeom>
              <a:rect b="b" l="l" r="r" t="t"/>
              <a:pathLst>
                <a:path extrusionOk="0" h="200977" w="245744">
                  <a:moveTo>
                    <a:pt x="245555" y="122777"/>
                  </a:moveTo>
                  <a:cubicBezTo>
                    <a:pt x="245555" y="55150"/>
                    <a:pt x="190405" y="0"/>
                    <a:pt x="122777" y="0"/>
                  </a:cubicBezTo>
                  <a:cubicBezTo>
                    <a:pt x="55150" y="0"/>
                    <a:pt x="0" y="55150"/>
                    <a:pt x="0" y="122777"/>
                  </a:cubicBezTo>
                  <a:lnTo>
                    <a:pt x="0" y="184213"/>
                  </a:lnTo>
                  <a:cubicBezTo>
                    <a:pt x="0" y="193358"/>
                    <a:pt x="7620" y="200978"/>
                    <a:pt x="16764" y="200978"/>
                  </a:cubicBezTo>
                  <a:cubicBezTo>
                    <a:pt x="25908" y="200978"/>
                    <a:pt x="33528" y="193548"/>
                    <a:pt x="33528" y="184213"/>
                  </a:cubicBezTo>
                  <a:cubicBezTo>
                    <a:pt x="33528" y="177165"/>
                    <a:pt x="33528" y="119253"/>
                    <a:pt x="33528" y="122111"/>
                  </a:cubicBezTo>
                  <a:cubicBezTo>
                    <a:pt x="33528" y="105346"/>
                    <a:pt x="46006" y="91059"/>
                    <a:pt x="62579" y="88868"/>
                  </a:cubicBezTo>
                  <a:cubicBezTo>
                    <a:pt x="76010" y="87058"/>
                    <a:pt x="87821" y="80200"/>
                    <a:pt x="95821" y="69247"/>
                  </a:cubicBezTo>
                  <a:cubicBezTo>
                    <a:pt x="102108" y="60960"/>
                    <a:pt x="112109" y="55817"/>
                    <a:pt x="122873" y="55817"/>
                  </a:cubicBezTo>
                  <a:cubicBezTo>
                    <a:pt x="133636" y="55817"/>
                    <a:pt x="143637" y="60960"/>
                    <a:pt x="149923" y="69247"/>
                  </a:cubicBezTo>
                  <a:cubicBezTo>
                    <a:pt x="157925" y="80200"/>
                    <a:pt x="169831" y="87154"/>
                    <a:pt x="183166" y="88868"/>
                  </a:cubicBezTo>
                  <a:cubicBezTo>
                    <a:pt x="199644" y="91059"/>
                    <a:pt x="212217" y="105346"/>
                    <a:pt x="212217" y="122111"/>
                  </a:cubicBezTo>
                  <a:cubicBezTo>
                    <a:pt x="212217" y="131921"/>
                    <a:pt x="212217" y="187357"/>
                    <a:pt x="212217" y="184213"/>
                  </a:cubicBezTo>
                  <a:cubicBezTo>
                    <a:pt x="212217" y="193548"/>
                    <a:pt x="220028" y="200978"/>
                    <a:pt x="228981" y="200978"/>
                  </a:cubicBezTo>
                  <a:cubicBezTo>
                    <a:pt x="237935" y="200978"/>
                    <a:pt x="245745" y="193358"/>
                    <a:pt x="245745" y="184213"/>
                  </a:cubicBezTo>
                  <a:lnTo>
                    <a:pt x="245745" y="122777"/>
                  </a:lnTo>
                  <a:lnTo>
                    <a:pt x="245745" y="122777"/>
                  </a:lnTo>
                  <a:close/>
                </a:path>
              </a:pathLst>
            </a:custGeom>
            <a:solidFill>
              <a:schemeClr val="dk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50" name="Google Shape;350;p32"/>
            <p:cNvSpPr/>
            <p:nvPr/>
          </p:nvSpPr>
          <p:spPr>
            <a:xfrm>
              <a:off x="9471850" y="4085177"/>
              <a:ext cx="245554" cy="134397"/>
            </a:xfrm>
            <a:custGeom>
              <a:rect b="b" l="l" r="r" t="t"/>
              <a:pathLst>
                <a:path extrusionOk="0" h="134397" w="245554">
                  <a:moveTo>
                    <a:pt x="245555" y="123254"/>
                  </a:moveTo>
                  <a:lnTo>
                    <a:pt x="245555" y="77153"/>
                  </a:lnTo>
                  <a:cubicBezTo>
                    <a:pt x="245555" y="37433"/>
                    <a:pt x="215646" y="4858"/>
                    <a:pt x="177165" y="0"/>
                  </a:cubicBezTo>
                  <a:cubicBezTo>
                    <a:pt x="171545" y="24955"/>
                    <a:pt x="149352" y="43625"/>
                    <a:pt x="122777" y="43625"/>
                  </a:cubicBezTo>
                  <a:cubicBezTo>
                    <a:pt x="96203" y="43625"/>
                    <a:pt x="74009" y="24860"/>
                    <a:pt x="68389" y="0"/>
                  </a:cubicBezTo>
                  <a:cubicBezTo>
                    <a:pt x="29909" y="4858"/>
                    <a:pt x="0" y="37433"/>
                    <a:pt x="0" y="77153"/>
                  </a:cubicBezTo>
                  <a:lnTo>
                    <a:pt x="0" y="123254"/>
                  </a:lnTo>
                  <a:cubicBezTo>
                    <a:pt x="0" y="129445"/>
                    <a:pt x="4953" y="134398"/>
                    <a:pt x="11145" y="134398"/>
                  </a:cubicBezTo>
                  <a:lnTo>
                    <a:pt x="234411" y="134398"/>
                  </a:lnTo>
                  <a:cubicBezTo>
                    <a:pt x="240602" y="134398"/>
                    <a:pt x="245555" y="129445"/>
                    <a:pt x="245555" y="123254"/>
                  </a:cubicBezTo>
                  <a:lnTo>
                    <a:pt x="245555" y="123254"/>
                  </a:lnTo>
                  <a:close/>
                </a:path>
              </a:pathLst>
            </a:custGeom>
            <a:solidFill>
              <a:schemeClr val="dk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51" name="Google Shape;351;p32"/>
            <p:cNvSpPr/>
            <p:nvPr/>
          </p:nvSpPr>
          <p:spPr>
            <a:xfrm>
              <a:off x="9561576" y="4077557"/>
              <a:ext cx="66103" cy="28860"/>
            </a:xfrm>
            <a:custGeom>
              <a:rect b="b" l="l" r="r" t="t"/>
              <a:pathLst>
                <a:path extrusionOk="0" h="28860" w="66103">
                  <a:moveTo>
                    <a:pt x="0" y="95"/>
                  </a:moveTo>
                  <a:cubicBezTo>
                    <a:pt x="2286" y="16288"/>
                    <a:pt x="16192" y="28861"/>
                    <a:pt x="33051" y="28861"/>
                  </a:cubicBezTo>
                  <a:cubicBezTo>
                    <a:pt x="49911" y="28861"/>
                    <a:pt x="63817" y="16288"/>
                    <a:pt x="66104" y="0"/>
                  </a:cubicBezTo>
                  <a:cubicBezTo>
                    <a:pt x="55912" y="4096"/>
                    <a:pt x="44767" y="6477"/>
                    <a:pt x="33051" y="6477"/>
                  </a:cubicBezTo>
                  <a:cubicBezTo>
                    <a:pt x="21336" y="6477"/>
                    <a:pt x="10191" y="4096"/>
                    <a:pt x="0" y="0"/>
                  </a:cubicBezTo>
                  <a:lnTo>
                    <a:pt x="0" y="0"/>
                  </a:lnTo>
                  <a:close/>
                </a:path>
              </a:pathLst>
            </a:custGeom>
            <a:solidFill>
              <a:schemeClr val="dk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52" name="Google Shape;352;p32"/>
            <p:cNvSpPr/>
            <p:nvPr/>
          </p:nvSpPr>
          <p:spPr>
            <a:xfrm>
              <a:off x="9527667" y="3916299"/>
              <a:ext cx="133921" cy="145446"/>
            </a:xfrm>
            <a:custGeom>
              <a:rect b="b" l="l" r="r" t="t"/>
              <a:pathLst>
                <a:path extrusionOk="0" h="145446" w="133921">
                  <a:moveTo>
                    <a:pt x="133921" y="78581"/>
                  </a:moveTo>
                  <a:lnTo>
                    <a:pt x="133921" y="44387"/>
                  </a:lnTo>
                  <a:cubicBezTo>
                    <a:pt x="133921" y="38767"/>
                    <a:pt x="129635" y="33909"/>
                    <a:pt x="124301" y="33242"/>
                  </a:cubicBezTo>
                  <a:cubicBezTo>
                    <a:pt x="97441" y="33242"/>
                    <a:pt x="75342" y="8382"/>
                    <a:pt x="66960" y="0"/>
                  </a:cubicBezTo>
                  <a:cubicBezTo>
                    <a:pt x="63150" y="3810"/>
                    <a:pt x="39909" y="33242"/>
                    <a:pt x="9620" y="33242"/>
                  </a:cubicBezTo>
                  <a:cubicBezTo>
                    <a:pt x="4286" y="33909"/>
                    <a:pt x="0" y="38862"/>
                    <a:pt x="0" y="44387"/>
                  </a:cubicBezTo>
                  <a:lnTo>
                    <a:pt x="0" y="75819"/>
                  </a:lnTo>
                  <a:cubicBezTo>
                    <a:pt x="0" y="113157"/>
                    <a:pt x="28003" y="145447"/>
                    <a:pt x="66960" y="145447"/>
                  </a:cubicBezTo>
                  <a:cubicBezTo>
                    <a:pt x="103917" y="145447"/>
                    <a:pt x="133921" y="115443"/>
                    <a:pt x="133921" y="78486"/>
                  </a:cubicBezTo>
                  <a:lnTo>
                    <a:pt x="133921" y="78486"/>
                  </a:lnTo>
                  <a:close/>
                  <a:moveTo>
                    <a:pt x="66960" y="112109"/>
                  </a:moveTo>
                  <a:cubicBezTo>
                    <a:pt x="48482" y="112109"/>
                    <a:pt x="33432" y="97060"/>
                    <a:pt x="33432" y="78581"/>
                  </a:cubicBezTo>
                  <a:cubicBezTo>
                    <a:pt x="33432" y="72390"/>
                    <a:pt x="38385" y="67437"/>
                    <a:pt x="44577" y="67437"/>
                  </a:cubicBezTo>
                  <a:cubicBezTo>
                    <a:pt x="50768" y="67437"/>
                    <a:pt x="55721" y="72390"/>
                    <a:pt x="55721" y="78581"/>
                  </a:cubicBezTo>
                  <a:cubicBezTo>
                    <a:pt x="55721" y="84772"/>
                    <a:pt x="60769" y="89725"/>
                    <a:pt x="66865" y="89725"/>
                  </a:cubicBezTo>
                  <a:cubicBezTo>
                    <a:pt x="72961" y="89725"/>
                    <a:pt x="78009" y="84677"/>
                    <a:pt x="78009" y="78581"/>
                  </a:cubicBezTo>
                  <a:cubicBezTo>
                    <a:pt x="78009" y="72485"/>
                    <a:pt x="82962" y="67437"/>
                    <a:pt x="89154" y="67437"/>
                  </a:cubicBezTo>
                  <a:cubicBezTo>
                    <a:pt x="95345" y="67437"/>
                    <a:pt x="100298" y="72390"/>
                    <a:pt x="100298" y="78581"/>
                  </a:cubicBezTo>
                  <a:cubicBezTo>
                    <a:pt x="100298" y="97060"/>
                    <a:pt x="85248" y="112109"/>
                    <a:pt x="66770" y="112109"/>
                  </a:cubicBezTo>
                  <a:lnTo>
                    <a:pt x="66770" y="112109"/>
                  </a:lnTo>
                  <a:close/>
                </a:path>
              </a:pathLst>
            </a:custGeom>
            <a:solidFill>
              <a:schemeClr val="dk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33"/>
          <p:cNvSpPr txBox="1"/>
          <p:nvPr>
            <p:ph idx="2" type="title"/>
          </p:nvPr>
        </p:nvSpPr>
        <p:spPr>
          <a:xfrm>
            <a:off x="6708475" y="2193547"/>
            <a:ext cx="1089900" cy="1027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04</a:t>
            </a:r>
            <a:endParaRPr/>
          </a:p>
        </p:txBody>
      </p:sp>
      <p:sp>
        <p:nvSpPr>
          <p:cNvPr id="358" name="Google Shape;358;p33"/>
          <p:cNvSpPr txBox="1"/>
          <p:nvPr>
            <p:ph type="title"/>
          </p:nvPr>
        </p:nvSpPr>
        <p:spPr>
          <a:xfrm>
            <a:off x="2183275" y="3769700"/>
            <a:ext cx="5615100" cy="8631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sz="4800"/>
              <a:t>Impact of Praise and Feedback</a:t>
            </a:r>
            <a:endParaRPr/>
          </a:p>
        </p:txBody>
      </p:sp>
    </p:spTree>
  </p:cSld>
  <p:clrMapOvr>
    <a:masterClrMapping/>
  </p:clrMapOvr>
</p:sld>
</file>

<file path=ppt/theme/theme1.xml><?xml version="1.0" encoding="utf-8"?>
<a:theme xmlns:a="http://schemas.openxmlformats.org/drawingml/2006/main" xmlns:r="http://schemas.openxmlformats.org/officeDocument/2006/relationships" name="Aesthetic Tech Style Social Media Strategy by Slidesgo">
  <a:themeElements>
    <a:clrScheme name="Simple Light">
      <a:dk1>
        <a:srgbClr val="FFFFFF"/>
      </a:dk1>
      <a:lt1>
        <a:srgbClr val="00154E"/>
      </a:lt1>
      <a:dk2>
        <a:srgbClr val="6FDBF3"/>
      </a:dk2>
      <a:lt2>
        <a:srgbClr val="1A1DFE"/>
      </a:lt2>
      <a:accent1>
        <a:srgbClr val="E2C9FE"/>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